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charts/chart4.xml" ContentType="application/vnd.openxmlformats-officedocument.drawingml.chart+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77" r:id="rId2"/>
    <p:sldId id="361" r:id="rId3"/>
    <p:sldId id="348" r:id="rId4"/>
    <p:sldId id="352" r:id="rId5"/>
    <p:sldId id="349" r:id="rId6"/>
    <p:sldId id="353" r:id="rId7"/>
    <p:sldId id="351" r:id="rId8"/>
    <p:sldId id="350" r:id="rId9"/>
    <p:sldId id="354" r:id="rId10"/>
    <p:sldId id="365" r:id="rId11"/>
    <p:sldId id="366" r:id="rId12"/>
    <p:sldId id="357" r:id="rId13"/>
    <p:sldId id="358" r:id="rId14"/>
    <p:sldId id="360" r:id="rId15"/>
    <p:sldId id="363" r:id="rId16"/>
    <p:sldId id="364" r:id="rId17"/>
  </p:sldIdLst>
  <p:sldSz cx="9144000" cy="6858000" type="screen4x3"/>
  <p:notesSz cx="6980238" cy="9144000"/>
  <p:defaultTextStyle>
    <a:defPPr>
      <a:defRPr lang="es-N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FF"/>
    <a:srgbClr val="9BBB59"/>
    <a:srgbClr val="B3A2C7"/>
    <a:srgbClr val="FFFF66"/>
    <a:srgbClr val="4F81BD"/>
    <a:srgbClr val="8064A2"/>
    <a:srgbClr val="AD5FAD"/>
    <a:srgbClr val="FFFF00"/>
    <a:srgbClr val="D2EB3D"/>
    <a:srgbClr val="D2DF5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p:scale>
          <a:sx n="100" d="100"/>
          <a:sy n="100" d="100"/>
        </p:scale>
        <p:origin x="-12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oleObject" Target="file:///F:\ORDEN%20PUBLICO%20(1).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4.xml.rels><?xml version="1.0" encoding="UTF-8" standalone="yes"?>
<Relationships xmlns="http://schemas.openxmlformats.org/package/2006/relationships"><Relationship Id="rId1" Type="http://schemas.openxmlformats.org/officeDocument/2006/relationships/oleObject" Target="file:///F:\gasto%20en%20seguridad%20e%20indicado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NI"/>
  <c:chart>
    <c:title>
      <c:tx>
        <c:rich>
          <a:bodyPr/>
          <a:lstStyle/>
          <a:p>
            <a:pPr>
              <a:defRPr/>
            </a:pPr>
            <a:r>
              <a:rPr lang="es-NI"/>
              <a:t>PRESUPUESTO</a:t>
            </a:r>
            <a:r>
              <a:rPr lang="es-NI" baseline="0"/>
              <a:t> EJECUTADO EN SEGURIDAD CIUDADANA</a:t>
            </a:r>
          </a:p>
          <a:p>
            <a:pPr>
              <a:defRPr/>
            </a:pPr>
            <a:r>
              <a:rPr lang="es-NI" sz="1200" baseline="0"/>
              <a:t>(2009 - 2012) en Millones de dólares</a:t>
            </a:r>
            <a:endParaRPr lang="es-NI" sz="1200"/>
          </a:p>
        </c:rich>
      </c:tx>
      <c:layout/>
    </c:title>
    <c:view3D>
      <c:rAngAx val="1"/>
    </c:view3D>
    <c:plotArea>
      <c:layout/>
      <c:bar3DChart>
        <c:barDir val="col"/>
        <c:grouping val="clustered"/>
        <c:ser>
          <c:idx val="0"/>
          <c:order val="0"/>
          <c:tx>
            <c:strRef>
              <c:f>Hoja1!$M$29</c:f>
              <c:strCache>
                <c:ptCount val="1"/>
                <c:pt idx="0">
                  <c:v>2009</c:v>
                </c:pt>
              </c:strCache>
            </c:strRef>
          </c:tx>
          <c:spPr>
            <a:solidFill>
              <a:srgbClr val="0099FF"/>
            </a:solidFill>
          </c:spPr>
          <c:dLbls>
            <c:dLbl>
              <c:idx val="0"/>
              <c:layout>
                <c:manualLayout>
                  <c:x val="-9.7234883014281574E-3"/>
                  <c:y val="-3.3798052114467352E-3"/>
                </c:manualLayout>
              </c:layout>
              <c:showVal val="1"/>
            </c:dLbl>
            <c:dLbl>
              <c:idx val="1"/>
              <c:layout>
                <c:manualLayout>
                  <c:x val="-1.093892433910666E-2"/>
                  <c:y val="0"/>
                </c:manualLayout>
              </c:layout>
              <c:showVal val="1"/>
            </c:dLbl>
            <c:dLbl>
              <c:idx val="2"/>
              <c:layout>
                <c:manualLayout>
                  <c:x val="-8.5080522637496249E-3"/>
                  <c:y val="-3.0418246903020578E-2"/>
                </c:manualLayout>
              </c:layout>
              <c:showVal val="1"/>
            </c:dLbl>
            <c:dLbl>
              <c:idx val="3"/>
              <c:layout>
                <c:manualLayout>
                  <c:x val="0"/>
                  <c:y val="-4.0557662537360817E-2"/>
                </c:manualLayout>
              </c:layout>
              <c:showVal val="1"/>
            </c:dLbl>
            <c:dLbl>
              <c:idx val="4"/>
              <c:layout>
                <c:manualLayout>
                  <c:x val="-1.2088244182532484E-2"/>
                  <c:y val="-2.027883126868044E-2"/>
                </c:manualLayout>
              </c:layout>
              <c:showVal val="1"/>
            </c:dLbl>
            <c:showVal val="1"/>
          </c:dLbls>
          <c:cat>
            <c:strRef>
              <c:f>Hoja1!$L$30:$L$34</c:f>
              <c:strCache>
                <c:ptCount val="5"/>
                <c:pt idx="0">
                  <c:v>Guatemala</c:v>
                </c:pt>
                <c:pt idx="1">
                  <c:v>El Salvador</c:v>
                </c:pt>
                <c:pt idx="2">
                  <c:v>Honduras</c:v>
                </c:pt>
                <c:pt idx="3">
                  <c:v>Nicaragua</c:v>
                </c:pt>
                <c:pt idx="4">
                  <c:v>R. Dominicana</c:v>
                </c:pt>
              </c:strCache>
            </c:strRef>
          </c:cat>
          <c:val>
            <c:numRef>
              <c:f>Hoja1!$M$30:$M$34</c:f>
              <c:numCache>
                <c:formatCode>0</c:formatCode>
                <c:ptCount val="5"/>
                <c:pt idx="0">
                  <c:v>426.06</c:v>
                </c:pt>
                <c:pt idx="1">
                  <c:v>550.1</c:v>
                </c:pt>
                <c:pt idx="2">
                  <c:v>335.86</c:v>
                </c:pt>
                <c:pt idx="3">
                  <c:v>176.28751935888297</c:v>
                </c:pt>
                <c:pt idx="4">
                  <c:v>605.42999999999961</c:v>
                </c:pt>
              </c:numCache>
            </c:numRef>
          </c:val>
        </c:ser>
        <c:ser>
          <c:idx val="1"/>
          <c:order val="1"/>
          <c:tx>
            <c:strRef>
              <c:f>Hoja1!$N$29</c:f>
              <c:strCache>
                <c:ptCount val="1"/>
                <c:pt idx="0">
                  <c:v>2010</c:v>
                </c:pt>
              </c:strCache>
            </c:strRef>
          </c:tx>
          <c:spPr>
            <a:solidFill>
              <a:srgbClr val="FF0000"/>
            </a:solidFill>
          </c:spPr>
          <c:dLbls>
            <c:dLbl>
              <c:idx val="0"/>
              <c:layout>
                <c:manualLayout>
                  <c:x val="-9.7234883014281365E-3"/>
                  <c:y val="-5.0697078171701021E-2"/>
                </c:manualLayout>
              </c:layout>
              <c:showVal val="1"/>
            </c:dLbl>
            <c:dLbl>
              <c:idx val="1"/>
              <c:layout>
                <c:manualLayout>
                  <c:x val="-8.501462249222479E-3"/>
                  <c:y val="-3.3798052114467347E-2"/>
                </c:manualLayout>
              </c:layout>
              <c:showVal val="1"/>
            </c:dLbl>
            <c:dLbl>
              <c:idx val="2"/>
              <c:layout>
                <c:manualLayout>
                  <c:x val="-9.7234883014281365E-3"/>
                  <c:y val="-7.4355714651828206E-2"/>
                </c:manualLayout>
              </c:layout>
              <c:showVal val="1"/>
            </c:dLbl>
            <c:dLbl>
              <c:idx val="3"/>
              <c:layout>
                <c:manualLayout>
                  <c:x val="3.6264732547596594E-3"/>
                  <c:y val="-5.0697078171701021E-2"/>
                </c:manualLayout>
              </c:layout>
              <c:showVal val="1"/>
            </c:dLbl>
            <c:dLbl>
              <c:idx val="4"/>
              <c:layout>
                <c:manualLayout>
                  <c:x val="-8.8646099957927332E-17"/>
                  <c:y val="-2.0278831268680381E-2"/>
                </c:manualLayout>
              </c:layout>
              <c:showVal val="1"/>
            </c:dLbl>
            <c:showVal val="1"/>
          </c:dLbls>
          <c:cat>
            <c:strRef>
              <c:f>Hoja1!$L$30:$L$34</c:f>
              <c:strCache>
                <c:ptCount val="5"/>
                <c:pt idx="0">
                  <c:v>Guatemala</c:v>
                </c:pt>
                <c:pt idx="1">
                  <c:v>El Salvador</c:v>
                </c:pt>
                <c:pt idx="2">
                  <c:v>Honduras</c:v>
                </c:pt>
                <c:pt idx="3">
                  <c:v>Nicaragua</c:v>
                </c:pt>
                <c:pt idx="4">
                  <c:v>R. Dominicana</c:v>
                </c:pt>
              </c:strCache>
            </c:strRef>
          </c:cat>
          <c:val>
            <c:numRef>
              <c:f>Hoja1!$N$30:$N$34</c:f>
              <c:numCache>
                <c:formatCode>0</c:formatCode>
                <c:ptCount val="5"/>
                <c:pt idx="0">
                  <c:v>686.08</c:v>
                </c:pt>
                <c:pt idx="1">
                  <c:v>597.29999999999995</c:v>
                </c:pt>
                <c:pt idx="2">
                  <c:v>360.35</c:v>
                </c:pt>
                <c:pt idx="3">
                  <c:v>183.04029218270782</c:v>
                </c:pt>
                <c:pt idx="4">
                  <c:v>635.63</c:v>
                </c:pt>
              </c:numCache>
            </c:numRef>
          </c:val>
        </c:ser>
        <c:ser>
          <c:idx val="2"/>
          <c:order val="2"/>
          <c:tx>
            <c:strRef>
              <c:f>Hoja1!$O$29</c:f>
              <c:strCache>
                <c:ptCount val="1"/>
                <c:pt idx="0">
                  <c:v>2011</c:v>
                </c:pt>
              </c:strCache>
            </c:strRef>
          </c:tx>
          <c:spPr>
            <a:solidFill>
              <a:srgbClr val="00B050"/>
            </a:solidFill>
          </c:spPr>
          <c:dLbls>
            <c:dLbl>
              <c:idx val="0"/>
              <c:layout>
                <c:manualLayout>
                  <c:x val="9.7433151771713009E-3"/>
                  <c:y val="-2.0278831268680408E-2"/>
                </c:manualLayout>
              </c:layout>
              <c:showVal val="1"/>
            </c:dLbl>
            <c:dLbl>
              <c:idx val="1"/>
              <c:layout>
                <c:manualLayout>
                  <c:x val="4.4323049978963654E-17"/>
                  <c:y val="-2.0278831268680381E-2"/>
                </c:manualLayout>
              </c:layout>
              <c:showVal val="1"/>
            </c:dLbl>
            <c:dLbl>
              <c:idx val="2"/>
              <c:layout>
                <c:manualLayout>
                  <c:x val="4.8617441507140709E-3"/>
                  <c:y val="-5.7456688594594491E-2"/>
                </c:manualLayout>
              </c:layout>
              <c:showVal val="1"/>
            </c:dLbl>
            <c:dLbl>
              <c:idx val="3"/>
              <c:layout>
                <c:manualLayout>
                  <c:x val="4.8352976730129974E-3"/>
                  <c:y val="-4.3937467748807572E-2"/>
                </c:manualLayout>
              </c:layout>
              <c:showVal val="1"/>
            </c:dLbl>
            <c:dLbl>
              <c:idx val="4"/>
              <c:layout>
                <c:manualLayout>
                  <c:x val="1.450589301903899E-2"/>
                  <c:y val="-2.7038441691573895E-2"/>
                </c:manualLayout>
              </c:layout>
              <c:showVal val="1"/>
            </c:dLbl>
            <c:showVal val="1"/>
          </c:dLbls>
          <c:cat>
            <c:strRef>
              <c:f>Hoja1!$L$30:$L$34</c:f>
              <c:strCache>
                <c:ptCount val="5"/>
                <c:pt idx="0">
                  <c:v>Guatemala</c:v>
                </c:pt>
                <c:pt idx="1">
                  <c:v>El Salvador</c:v>
                </c:pt>
                <c:pt idx="2">
                  <c:v>Honduras</c:v>
                </c:pt>
                <c:pt idx="3">
                  <c:v>Nicaragua</c:v>
                </c:pt>
                <c:pt idx="4">
                  <c:v>R. Dominicana</c:v>
                </c:pt>
              </c:strCache>
            </c:strRef>
          </c:cat>
          <c:val>
            <c:numRef>
              <c:f>Hoja1!$O$30:$O$34</c:f>
              <c:numCache>
                <c:formatCode>0</c:formatCode>
                <c:ptCount val="5"/>
                <c:pt idx="0">
                  <c:v>823.08</c:v>
                </c:pt>
                <c:pt idx="1">
                  <c:v>625.6</c:v>
                </c:pt>
                <c:pt idx="2">
                  <c:v>473.18</c:v>
                </c:pt>
                <c:pt idx="3">
                  <c:v>195.53341687365949</c:v>
                </c:pt>
                <c:pt idx="4">
                  <c:v>605.37</c:v>
                </c:pt>
              </c:numCache>
            </c:numRef>
          </c:val>
        </c:ser>
        <c:ser>
          <c:idx val="3"/>
          <c:order val="3"/>
          <c:tx>
            <c:strRef>
              <c:f>Hoja1!$P$29</c:f>
              <c:strCache>
                <c:ptCount val="1"/>
                <c:pt idx="0">
                  <c:v>2012</c:v>
                </c:pt>
              </c:strCache>
            </c:strRef>
          </c:tx>
          <c:dLbls>
            <c:dLbl>
              <c:idx val="0"/>
              <c:layout>
                <c:manualLayout>
                  <c:x val="1.5840359030370513E-2"/>
                  <c:y val="-7.0976175566776017E-2"/>
                </c:manualLayout>
              </c:layout>
              <c:showVal val="1"/>
            </c:dLbl>
            <c:dLbl>
              <c:idx val="1"/>
              <c:layout>
                <c:manualLayout>
                  <c:x val="8.5344907589181007E-3"/>
                  <c:y val="-2.3658636480127188E-2"/>
                </c:manualLayout>
              </c:layout>
              <c:showVal val="1"/>
            </c:dLbl>
            <c:dLbl>
              <c:idx val="2"/>
              <c:layout>
                <c:manualLayout>
                  <c:x val="1.2154360376785175E-2"/>
                  <c:y val="-1.689902605723374E-2"/>
                </c:manualLayout>
              </c:layout>
              <c:showVal val="1"/>
            </c:dLbl>
            <c:dLbl>
              <c:idx val="3"/>
              <c:layout>
                <c:manualLayout>
                  <c:x val="1.450589301903899E-2"/>
                  <c:y val="-3.7177857325914103E-2"/>
                </c:manualLayout>
              </c:layout>
              <c:showVal val="1"/>
            </c:dLbl>
            <c:dLbl>
              <c:idx val="4"/>
              <c:layout>
                <c:manualLayout>
                  <c:x val="1.8132366273798731E-2"/>
                  <c:y val="-1.6899026057233681E-2"/>
                </c:manualLayout>
              </c:layout>
              <c:showVal val="1"/>
            </c:dLbl>
            <c:showVal val="1"/>
          </c:dLbls>
          <c:cat>
            <c:strRef>
              <c:f>Hoja1!$L$30:$L$34</c:f>
              <c:strCache>
                <c:ptCount val="5"/>
                <c:pt idx="0">
                  <c:v>Guatemala</c:v>
                </c:pt>
                <c:pt idx="1">
                  <c:v>El Salvador</c:v>
                </c:pt>
                <c:pt idx="2">
                  <c:v>Honduras</c:v>
                </c:pt>
                <c:pt idx="3">
                  <c:v>Nicaragua</c:v>
                </c:pt>
                <c:pt idx="4">
                  <c:v>R. Dominicana</c:v>
                </c:pt>
              </c:strCache>
            </c:strRef>
          </c:cat>
          <c:val>
            <c:numRef>
              <c:f>Hoja1!$P$30:$P$34</c:f>
              <c:numCache>
                <c:formatCode>0</c:formatCode>
                <c:ptCount val="5"/>
                <c:pt idx="0">
                  <c:v>567.24</c:v>
                </c:pt>
                <c:pt idx="1">
                  <c:v>637.20000000000005</c:v>
                </c:pt>
                <c:pt idx="2">
                  <c:v>352.62</c:v>
                </c:pt>
                <c:pt idx="3">
                  <c:v>213.55009406838326</c:v>
                </c:pt>
                <c:pt idx="4">
                  <c:v>332.85</c:v>
                </c:pt>
              </c:numCache>
            </c:numRef>
          </c:val>
        </c:ser>
        <c:shape val="box"/>
        <c:axId val="115746304"/>
        <c:axId val="115747840"/>
        <c:axId val="0"/>
      </c:bar3DChart>
      <c:catAx>
        <c:axId val="115746304"/>
        <c:scaling>
          <c:orientation val="minMax"/>
        </c:scaling>
        <c:axPos val="b"/>
        <c:tickLblPos val="nextTo"/>
        <c:crossAx val="115747840"/>
        <c:crosses val="autoZero"/>
        <c:auto val="1"/>
        <c:lblAlgn val="ctr"/>
        <c:lblOffset val="100"/>
      </c:catAx>
      <c:valAx>
        <c:axId val="115747840"/>
        <c:scaling>
          <c:orientation val="minMax"/>
        </c:scaling>
        <c:axPos val="l"/>
        <c:majorGridlines/>
        <c:numFmt formatCode="0" sourceLinked="1"/>
        <c:tickLblPos val="nextTo"/>
        <c:crossAx val="115746304"/>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NI"/>
  <c:chart>
    <c:title>
      <c:tx>
        <c:rich>
          <a:bodyPr/>
          <a:lstStyle/>
          <a:p>
            <a:pPr>
              <a:defRPr/>
            </a:pPr>
            <a:r>
              <a:rPr lang="es-NI" sz="1800" b="1" i="0" baseline="0" dirty="0">
                <a:effectLst/>
              </a:rPr>
              <a:t>SEGURIDAD CIUDADANA</a:t>
            </a:r>
          </a:p>
          <a:p>
            <a:pPr>
              <a:defRPr/>
            </a:pPr>
            <a:r>
              <a:rPr lang="es-NI" sz="1800" b="1" i="0" baseline="0" dirty="0">
                <a:effectLst/>
              </a:rPr>
              <a:t>Como Porcentaje del </a:t>
            </a:r>
            <a:r>
              <a:rPr lang="es-NI" sz="1800" b="1" i="0" baseline="0" dirty="0" smtClean="0">
                <a:effectLst/>
              </a:rPr>
              <a:t>Gasto Público </a:t>
            </a:r>
            <a:r>
              <a:rPr lang="es-NI" sz="1800" b="1" i="0" baseline="0" dirty="0">
                <a:effectLst/>
              </a:rPr>
              <a:t>(2009 - 2012)</a:t>
            </a:r>
            <a:endParaRPr lang="es-NI" dirty="0">
              <a:effectLst/>
            </a:endParaRPr>
          </a:p>
        </c:rich>
      </c:tx>
      <c:layout/>
    </c:title>
    <c:view3D>
      <c:rAngAx val="1"/>
    </c:view3D>
    <c:plotArea>
      <c:layout/>
      <c:bar3DChart>
        <c:barDir val="col"/>
        <c:grouping val="clustered"/>
        <c:ser>
          <c:idx val="0"/>
          <c:order val="0"/>
          <c:tx>
            <c:strRef>
              <c:f>Hoja1!$S$29</c:f>
              <c:strCache>
                <c:ptCount val="1"/>
                <c:pt idx="0">
                  <c:v>2009</c:v>
                </c:pt>
              </c:strCache>
            </c:strRef>
          </c:tx>
          <c:spPr>
            <a:solidFill>
              <a:srgbClr val="0099FF"/>
            </a:solidFill>
          </c:spPr>
          <c:dLbls>
            <c:dLbl>
              <c:idx val="3"/>
              <c:layout>
                <c:manualLayout>
                  <c:x val="-8.0080080080080183E-3"/>
                  <c:y val="-1.0217112295449924E-2"/>
                </c:manualLayout>
              </c:layout>
              <c:showVal val="1"/>
            </c:dLbl>
            <c:dLbl>
              <c:idx val="4"/>
              <c:layout>
                <c:manualLayout>
                  <c:x val="-1.0509196851115457E-7"/>
                  <c:y val="-1.7028520492416564E-2"/>
                </c:manualLayout>
              </c:layout>
              <c:showVal val="1"/>
            </c:dLbl>
            <c:showVal val="1"/>
          </c:dLbls>
          <c:cat>
            <c:strRef>
              <c:f>Hoja1!$R$30:$R$34</c:f>
              <c:strCache>
                <c:ptCount val="5"/>
                <c:pt idx="0">
                  <c:v>Guatemala</c:v>
                </c:pt>
                <c:pt idx="1">
                  <c:v>El Salvador</c:v>
                </c:pt>
                <c:pt idx="2">
                  <c:v>Honduras</c:v>
                </c:pt>
                <c:pt idx="3">
                  <c:v>Nicaragua</c:v>
                </c:pt>
                <c:pt idx="4">
                  <c:v>R. Dominicana</c:v>
                </c:pt>
              </c:strCache>
            </c:strRef>
          </c:cat>
          <c:val>
            <c:numRef>
              <c:f>Hoja1!$S$30:$S$34</c:f>
              <c:numCache>
                <c:formatCode>0.0</c:formatCode>
                <c:ptCount val="5"/>
                <c:pt idx="0">
                  <c:v>7.5</c:v>
                </c:pt>
                <c:pt idx="1">
                  <c:v>11.4</c:v>
                </c:pt>
                <c:pt idx="2">
                  <c:v>9.01</c:v>
                </c:pt>
                <c:pt idx="3">
                  <c:v>12</c:v>
                </c:pt>
                <c:pt idx="4">
                  <c:v>6.74</c:v>
                </c:pt>
              </c:numCache>
            </c:numRef>
          </c:val>
        </c:ser>
        <c:ser>
          <c:idx val="1"/>
          <c:order val="1"/>
          <c:tx>
            <c:strRef>
              <c:f>Hoja1!$T$29</c:f>
              <c:strCache>
                <c:ptCount val="1"/>
                <c:pt idx="0">
                  <c:v>2010</c:v>
                </c:pt>
              </c:strCache>
            </c:strRef>
          </c:tx>
          <c:spPr>
            <a:solidFill>
              <a:srgbClr val="FF0000"/>
            </a:solidFill>
          </c:spPr>
          <c:dLbls>
            <c:dLbl>
              <c:idx val="1"/>
              <c:layout>
                <c:manualLayout>
                  <c:x val="0"/>
                  <c:y val="-3.4057040984833122E-2"/>
                </c:manualLayout>
              </c:layout>
              <c:showVal val="1"/>
            </c:dLbl>
            <c:dLbl>
              <c:idx val="3"/>
              <c:layout>
                <c:manualLayout>
                  <c:x val="0"/>
                  <c:y val="-2.0434224590899851E-2"/>
                </c:manualLayout>
              </c:layout>
              <c:showVal val="1"/>
            </c:dLbl>
            <c:dLbl>
              <c:idx val="4"/>
              <c:layout>
                <c:manualLayout>
                  <c:x val="4.0040040040039086E-3"/>
                  <c:y val="-2.0434224590899851E-2"/>
                </c:manualLayout>
              </c:layout>
              <c:showVal val="1"/>
            </c:dLbl>
            <c:showVal val="1"/>
          </c:dLbls>
          <c:cat>
            <c:strRef>
              <c:f>Hoja1!$R$30:$R$34</c:f>
              <c:strCache>
                <c:ptCount val="5"/>
                <c:pt idx="0">
                  <c:v>Guatemala</c:v>
                </c:pt>
                <c:pt idx="1">
                  <c:v>El Salvador</c:v>
                </c:pt>
                <c:pt idx="2">
                  <c:v>Honduras</c:v>
                </c:pt>
                <c:pt idx="3">
                  <c:v>Nicaragua</c:v>
                </c:pt>
                <c:pt idx="4">
                  <c:v>R. Dominicana</c:v>
                </c:pt>
              </c:strCache>
            </c:strRef>
          </c:cat>
          <c:val>
            <c:numRef>
              <c:f>Hoja1!$T$30:$T$34</c:f>
              <c:numCache>
                <c:formatCode>0.0</c:formatCode>
                <c:ptCount val="5"/>
                <c:pt idx="0">
                  <c:v>32.630000000000003</c:v>
                </c:pt>
                <c:pt idx="1">
                  <c:v>15</c:v>
                </c:pt>
                <c:pt idx="2">
                  <c:v>9.9500000000000028</c:v>
                </c:pt>
                <c:pt idx="3">
                  <c:v>12.3</c:v>
                </c:pt>
                <c:pt idx="4">
                  <c:v>6.41</c:v>
                </c:pt>
              </c:numCache>
            </c:numRef>
          </c:val>
        </c:ser>
        <c:ser>
          <c:idx val="2"/>
          <c:order val="2"/>
          <c:tx>
            <c:strRef>
              <c:f>Hoja1!$U$29</c:f>
              <c:strCache>
                <c:ptCount val="1"/>
                <c:pt idx="0">
                  <c:v>2011</c:v>
                </c:pt>
              </c:strCache>
            </c:strRef>
          </c:tx>
          <c:spPr>
            <a:solidFill>
              <a:srgbClr val="00B050"/>
            </a:solidFill>
          </c:spPr>
          <c:dLbls>
            <c:dLbl>
              <c:idx val="0"/>
              <c:layout>
                <c:manualLayout>
                  <c:x val="2.6693360026693166E-3"/>
                  <c:y val="-5.4491265575732938E-2"/>
                </c:manualLayout>
              </c:layout>
              <c:showVal val="1"/>
            </c:dLbl>
            <c:dLbl>
              <c:idx val="1"/>
              <c:layout>
                <c:manualLayout>
                  <c:x val="8.0080080080080183E-3"/>
                  <c:y val="-4.0868449181799701E-2"/>
                </c:manualLayout>
              </c:layout>
              <c:showVal val="1"/>
            </c:dLbl>
            <c:dLbl>
              <c:idx val="3"/>
              <c:layout>
                <c:manualLayout>
                  <c:x val="5.3386720053386809E-3"/>
                  <c:y val="-2.0434224590899851E-2"/>
                </c:manualLayout>
              </c:layout>
              <c:showVal val="1"/>
            </c:dLbl>
            <c:dLbl>
              <c:idx val="4"/>
              <c:layout>
                <c:manualLayout>
                  <c:x val="6.6733400066733466E-3"/>
                  <c:y val="-2.724563278786651E-2"/>
                </c:manualLayout>
              </c:layout>
              <c:showVal val="1"/>
            </c:dLbl>
            <c:showVal val="1"/>
          </c:dLbls>
          <c:cat>
            <c:strRef>
              <c:f>Hoja1!$R$30:$R$34</c:f>
              <c:strCache>
                <c:ptCount val="5"/>
                <c:pt idx="0">
                  <c:v>Guatemala</c:v>
                </c:pt>
                <c:pt idx="1">
                  <c:v>El Salvador</c:v>
                </c:pt>
                <c:pt idx="2">
                  <c:v>Honduras</c:v>
                </c:pt>
                <c:pt idx="3">
                  <c:v>Nicaragua</c:v>
                </c:pt>
                <c:pt idx="4">
                  <c:v>R. Dominicana</c:v>
                </c:pt>
              </c:strCache>
            </c:strRef>
          </c:cat>
          <c:val>
            <c:numRef>
              <c:f>Hoja1!$U$30:$U$34</c:f>
              <c:numCache>
                <c:formatCode>0.0</c:formatCode>
                <c:ptCount val="5"/>
                <c:pt idx="0">
                  <c:v>32.21</c:v>
                </c:pt>
                <c:pt idx="1">
                  <c:v>12.9</c:v>
                </c:pt>
                <c:pt idx="2">
                  <c:v>11.27</c:v>
                </c:pt>
                <c:pt idx="3">
                  <c:v>11.9</c:v>
                </c:pt>
                <c:pt idx="4">
                  <c:v>5.78</c:v>
                </c:pt>
              </c:numCache>
            </c:numRef>
          </c:val>
        </c:ser>
        <c:ser>
          <c:idx val="3"/>
          <c:order val="3"/>
          <c:tx>
            <c:strRef>
              <c:f>Hoja1!$V$29</c:f>
              <c:strCache>
                <c:ptCount val="1"/>
                <c:pt idx="0">
                  <c:v>2012</c:v>
                </c:pt>
              </c:strCache>
            </c:strRef>
          </c:tx>
          <c:dLbls>
            <c:dLbl>
              <c:idx val="0"/>
              <c:layout>
                <c:manualLayout>
                  <c:x val="8.0080080080080183E-3"/>
                  <c:y val="-3.4057040984833122E-2"/>
                </c:manualLayout>
              </c:layout>
              <c:showVal val="1"/>
            </c:dLbl>
            <c:dLbl>
              <c:idx val="1"/>
              <c:layout>
                <c:manualLayout>
                  <c:x val="2.2689356022689389E-2"/>
                  <c:y val="-2.724563278786651E-2"/>
                </c:manualLayout>
              </c:layout>
              <c:showVal val="1"/>
            </c:dLbl>
            <c:dLbl>
              <c:idx val="2"/>
              <c:layout>
                <c:manualLayout>
                  <c:x val="1.2012012012012019E-2"/>
                  <c:y val="-2.724563278786651E-2"/>
                </c:manualLayout>
              </c:layout>
              <c:showVal val="1"/>
            </c:dLbl>
            <c:dLbl>
              <c:idx val="3"/>
              <c:layout>
                <c:manualLayout>
                  <c:x val="1.3346680013346681E-2"/>
                  <c:y val="-1.7028520492416564E-2"/>
                </c:manualLayout>
              </c:layout>
              <c:showVal val="1"/>
            </c:dLbl>
            <c:dLbl>
              <c:idx val="4"/>
              <c:layout>
                <c:manualLayout>
                  <c:x val="1.0677344010677344E-2"/>
                  <c:y val="-4.0868449181799701E-2"/>
                </c:manualLayout>
              </c:layout>
              <c:showVal val="1"/>
            </c:dLbl>
            <c:showVal val="1"/>
          </c:dLbls>
          <c:cat>
            <c:strRef>
              <c:f>Hoja1!$R$30:$R$34</c:f>
              <c:strCache>
                <c:ptCount val="5"/>
                <c:pt idx="0">
                  <c:v>Guatemala</c:v>
                </c:pt>
                <c:pt idx="1">
                  <c:v>El Salvador</c:v>
                </c:pt>
                <c:pt idx="2">
                  <c:v>Honduras</c:v>
                </c:pt>
                <c:pt idx="3">
                  <c:v>Nicaragua</c:v>
                </c:pt>
                <c:pt idx="4">
                  <c:v>R. Dominicana</c:v>
                </c:pt>
              </c:strCache>
            </c:strRef>
          </c:cat>
          <c:val>
            <c:numRef>
              <c:f>Hoja1!$V$30:$V$34</c:f>
              <c:numCache>
                <c:formatCode>0.0</c:formatCode>
                <c:ptCount val="5"/>
                <c:pt idx="0">
                  <c:v>40</c:v>
                </c:pt>
                <c:pt idx="1">
                  <c:v>14.7</c:v>
                </c:pt>
                <c:pt idx="2">
                  <c:v>9.1399999999999988</c:v>
                </c:pt>
                <c:pt idx="3">
                  <c:v>11.8</c:v>
                </c:pt>
                <c:pt idx="4">
                  <c:v>3.48</c:v>
                </c:pt>
              </c:numCache>
            </c:numRef>
          </c:val>
        </c:ser>
        <c:shape val="box"/>
        <c:axId val="80773120"/>
        <c:axId val="80774656"/>
        <c:axId val="0"/>
      </c:bar3DChart>
      <c:catAx>
        <c:axId val="80773120"/>
        <c:scaling>
          <c:orientation val="minMax"/>
        </c:scaling>
        <c:axPos val="b"/>
        <c:tickLblPos val="nextTo"/>
        <c:crossAx val="80774656"/>
        <c:crosses val="autoZero"/>
        <c:auto val="1"/>
        <c:lblAlgn val="ctr"/>
        <c:lblOffset val="100"/>
      </c:catAx>
      <c:valAx>
        <c:axId val="80774656"/>
        <c:scaling>
          <c:orientation val="minMax"/>
        </c:scaling>
        <c:axPos val="l"/>
        <c:majorGridlines/>
        <c:numFmt formatCode="0.0" sourceLinked="1"/>
        <c:tickLblPos val="nextTo"/>
        <c:crossAx val="80773120"/>
        <c:crosses val="autoZero"/>
        <c:crossBetween val="between"/>
      </c:valAx>
    </c:plotArea>
    <c:legend>
      <c:legendPos val="b"/>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NI"/>
  <c:chart>
    <c:title>
      <c:tx>
        <c:rich>
          <a:bodyPr/>
          <a:lstStyle/>
          <a:p>
            <a:pPr>
              <a:defRPr/>
            </a:pPr>
            <a:r>
              <a:rPr lang="es-NI" sz="1800" b="1" i="0" baseline="0">
                <a:effectLst/>
              </a:rPr>
              <a:t>SEGURIDAD CIUDADANA</a:t>
            </a:r>
            <a:endParaRPr lang="es-NI">
              <a:effectLst/>
            </a:endParaRPr>
          </a:p>
          <a:p>
            <a:pPr>
              <a:defRPr/>
            </a:pPr>
            <a:r>
              <a:rPr lang="es-NI" sz="1800" b="1" i="0" baseline="0">
                <a:effectLst/>
              </a:rPr>
              <a:t>Como Porcentaje del PIB (2009 - 2012)</a:t>
            </a:r>
            <a:endParaRPr lang="es-NI">
              <a:effectLst/>
            </a:endParaRPr>
          </a:p>
        </c:rich>
      </c:tx>
      <c:layout/>
    </c:title>
    <c:view3D>
      <c:rAngAx val="1"/>
    </c:view3D>
    <c:plotArea>
      <c:layout/>
      <c:bar3DChart>
        <c:barDir val="col"/>
        <c:grouping val="clustered"/>
        <c:ser>
          <c:idx val="0"/>
          <c:order val="0"/>
          <c:tx>
            <c:strRef>
              <c:f>Hoja1!$M$38</c:f>
              <c:strCache>
                <c:ptCount val="1"/>
                <c:pt idx="0">
                  <c:v>2009</c:v>
                </c:pt>
              </c:strCache>
            </c:strRef>
          </c:tx>
          <c:spPr>
            <a:solidFill>
              <a:srgbClr val="0099FF"/>
            </a:solidFill>
          </c:spPr>
          <c:dLbls>
            <c:dLbl>
              <c:idx val="1"/>
              <c:layout>
                <c:manualLayout>
                  <c:x val="-1.5936254980079678E-2"/>
                  <c:y val="-1.671891143650335E-2"/>
                </c:manualLayout>
              </c:layout>
              <c:showVal val="1"/>
            </c:dLbl>
            <c:dLbl>
              <c:idx val="2"/>
              <c:layout>
                <c:manualLayout>
                  <c:x val="-3.9840637450199229E-3"/>
                  <c:y val="-1.3932426197086135E-2"/>
                </c:manualLayout>
              </c:layout>
              <c:showVal val="1"/>
            </c:dLbl>
            <c:dLbl>
              <c:idx val="3"/>
              <c:layout>
                <c:manualLayout>
                  <c:x val="-1.3280212483399727E-3"/>
                  <c:y val="-1.9505396675920581E-2"/>
                </c:manualLayout>
              </c:layout>
              <c:showVal val="1"/>
            </c:dLbl>
            <c:dLbl>
              <c:idx val="4"/>
              <c:layout>
                <c:manualLayout>
                  <c:x val="-5.3120849933598925E-3"/>
                  <c:y val="-2.507836715475505E-2"/>
                </c:manualLayout>
              </c:layout>
              <c:showVal val="1"/>
            </c:dLbl>
            <c:showVal val="1"/>
          </c:dLbls>
          <c:cat>
            <c:strRef>
              <c:f>Hoja1!$L$39:$L$43</c:f>
              <c:strCache>
                <c:ptCount val="5"/>
                <c:pt idx="0">
                  <c:v>Guatemala</c:v>
                </c:pt>
                <c:pt idx="1">
                  <c:v>El Salvador</c:v>
                </c:pt>
                <c:pt idx="2">
                  <c:v>Honduras</c:v>
                </c:pt>
                <c:pt idx="3">
                  <c:v>Nicaragua</c:v>
                </c:pt>
                <c:pt idx="4">
                  <c:v>R. Dominicana</c:v>
                </c:pt>
              </c:strCache>
            </c:strRef>
          </c:cat>
          <c:val>
            <c:numRef>
              <c:f>Hoja1!$M$39:$M$43</c:f>
              <c:numCache>
                <c:formatCode>0.00</c:formatCode>
                <c:ptCount val="5"/>
                <c:pt idx="0">
                  <c:v>1.1299999999999992</c:v>
                </c:pt>
                <c:pt idx="1">
                  <c:v>2.66</c:v>
                </c:pt>
                <c:pt idx="2">
                  <c:v>2.3199999999999985</c:v>
                </c:pt>
                <c:pt idx="3">
                  <c:v>2.2000000000000002</c:v>
                </c:pt>
                <c:pt idx="4">
                  <c:v>1.23</c:v>
                </c:pt>
              </c:numCache>
            </c:numRef>
          </c:val>
        </c:ser>
        <c:ser>
          <c:idx val="1"/>
          <c:order val="1"/>
          <c:tx>
            <c:strRef>
              <c:f>Hoja1!$N$38</c:f>
              <c:strCache>
                <c:ptCount val="1"/>
                <c:pt idx="0">
                  <c:v>2010</c:v>
                </c:pt>
              </c:strCache>
            </c:strRef>
          </c:tx>
          <c:spPr>
            <a:solidFill>
              <a:srgbClr val="FF0000"/>
            </a:solidFill>
          </c:spPr>
          <c:dLbls>
            <c:dLbl>
              <c:idx val="1"/>
              <c:layout>
                <c:manualLayout>
                  <c:x val="0"/>
                  <c:y val="-1.671891143650335E-2"/>
                </c:manualLayout>
              </c:layout>
              <c:showVal val="1"/>
            </c:dLbl>
            <c:dLbl>
              <c:idx val="2"/>
              <c:layout>
                <c:manualLayout>
                  <c:x val="0"/>
                  <c:y val="-1.671891143650335E-2"/>
                </c:manualLayout>
              </c:layout>
              <c:showVal val="1"/>
            </c:dLbl>
            <c:dLbl>
              <c:idx val="3"/>
              <c:layout>
                <c:manualLayout>
                  <c:x val="3.9840637450199229E-3"/>
                  <c:y val="-2.507836715475505E-2"/>
                </c:manualLayout>
              </c:layout>
              <c:showVal val="1"/>
            </c:dLbl>
            <c:dLbl>
              <c:idx val="4"/>
              <c:layout>
                <c:manualLayout>
                  <c:x val="0"/>
                  <c:y val="-2.507836715475505E-2"/>
                </c:manualLayout>
              </c:layout>
              <c:showVal val="1"/>
            </c:dLbl>
            <c:showVal val="1"/>
          </c:dLbls>
          <c:cat>
            <c:strRef>
              <c:f>Hoja1!$L$39:$L$43</c:f>
              <c:strCache>
                <c:ptCount val="5"/>
                <c:pt idx="0">
                  <c:v>Guatemala</c:v>
                </c:pt>
                <c:pt idx="1">
                  <c:v>El Salvador</c:v>
                </c:pt>
                <c:pt idx="2">
                  <c:v>Honduras</c:v>
                </c:pt>
                <c:pt idx="3">
                  <c:v>Nicaragua</c:v>
                </c:pt>
                <c:pt idx="4">
                  <c:v>R. Dominicana</c:v>
                </c:pt>
              </c:strCache>
            </c:strRef>
          </c:cat>
          <c:val>
            <c:numRef>
              <c:f>Hoja1!$N$39:$N$43</c:f>
              <c:numCache>
                <c:formatCode>0.00</c:formatCode>
                <c:ptCount val="5"/>
                <c:pt idx="0">
                  <c:v>1.6600000000000001</c:v>
                </c:pt>
                <c:pt idx="1">
                  <c:v>2.79</c:v>
                </c:pt>
                <c:pt idx="2">
                  <c:v>2.29</c:v>
                </c:pt>
                <c:pt idx="3">
                  <c:v>2.1</c:v>
                </c:pt>
                <c:pt idx="4">
                  <c:v>1.22</c:v>
                </c:pt>
              </c:numCache>
            </c:numRef>
          </c:val>
        </c:ser>
        <c:ser>
          <c:idx val="2"/>
          <c:order val="2"/>
          <c:tx>
            <c:strRef>
              <c:f>Hoja1!$O$38</c:f>
              <c:strCache>
                <c:ptCount val="1"/>
                <c:pt idx="0">
                  <c:v>2011</c:v>
                </c:pt>
              </c:strCache>
            </c:strRef>
          </c:tx>
          <c:spPr>
            <a:solidFill>
              <a:srgbClr val="00B050"/>
            </a:solidFill>
          </c:spPr>
          <c:dLbls>
            <c:dLbl>
              <c:idx val="0"/>
              <c:layout>
                <c:manualLayout>
                  <c:x val="1.3280212483399728E-2"/>
                  <c:y val="-1.671891143650335E-2"/>
                </c:manualLayout>
              </c:layout>
              <c:showVal val="1"/>
            </c:dLbl>
            <c:dLbl>
              <c:idx val="1"/>
              <c:layout>
                <c:manualLayout>
                  <c:x val="1.0624169986719743E-2"/>
                  <c:y val="-2.7864852394172253E-2"/>
                </c:manualLayout>
              </c:layout>
              <c:showVal val="1"/>
            </c:dLbl>
            <c:dLbl>
              <c:idx val="2"/>
              <c:layout>
                <c:manualLayout>
                  <c:x val="3.9840637450199229E-3"/>
                  <c:y val="-1.9505396675920602E-2"/>
                </c:manualLayout>
              </c:layout>
              <c:showVal val="1"/>
            </c:dLbl>
            <c:dLbl>
              <c:idx val="3"/>
              <c:layout>
                <c:manualLayout>
                  <c:x val="7.9681274900399428E-3"/>
                  <c:y val="-2.7864852394172253E-2"/>
                </c:manualLayout>
              </c:layout>
              <c:showVal val="1"/>
            </c:dLbl>
            <c:dLbl>
              <c:idx val="4"/>
              <c:layout>
                <c:manualLayout>
                  <c:x val="2.655937928077719E-3"/>
                  <c:y val="-4.1797278591258383E-2"/>
                </c:manualLayout>
              </c:layout>
              <c:showVal val="1"/>
            </c:dLbl>
            <c:showVal val="1"/>
          </c:dLbls>
          <c:cat>
            <c:strRef>
              <c:f>Hoja1!$L$39:$L$43</c:f>
              <c:strCache>
                <c:ptCount val="5"/>
                <c:pt idx="0">
                  <c:v>Guatemala</c:v>
                </c:pt>
                <c:pt idx="1">
                  <c:v>El Salvador</c:v>
                </c:pt>
                <c:pt idx="2">
                  <c:v>Honduras</c:v>
                </c:pt>
                <c:pt idx="3">
                  <c:v>Nicaragua</c:v>
                </c:pt>
                <c:pt idx="4">
                  <c:v>R. Dominicana</c:v>
                </c:pt>
              </c:strCache>
            </c:strRef>
          </c:cat>
          <c:val>
            <c:numRef>
              <c:f>Hoja1!$O$39:$O$43</c:f>
              <c:numCache>
                <c:formatCode>0.00</c:formatCode>
                <c:ptCount val="5"/>
                <c:pt idx="0">
                  <c:v>1.75</c:v>
                </c:pt>
                <c:pt idx="1">
                  <c:v>2.71</c:v>
                </c:pt>
                <c:pt idx="2">
                  <c:v>2.7</c:v>
                </c:pt>
                <c:pt idx="3">
                  <c:v>2</c:v>
                </c:pt>
                <c:pt idx="4">
                  <c:v>1.07</c:v>
                </c:pt>
              </c:numCache>
            </c:numRef>
          </c:val>
        </c:ser>
        <c:ser>
          <c:idx val="3"/>
          <c:order val="3"/>
          <c:tx>
            <c:strRef>
              <c:f>Hoja1!$P$38</c:f>
              <c:strCache>
                <c:ptCount val="1"/>
                <c:pt idx="0">
                  <c:v>2012</c:v>
                </c:pt>
              </c:strCache>
            </c:strRef>
          </c:tx>
          <c:dLbls>
            <c:dLbl>
              <c:idx val="0"/>
              <c:layout>
                <c:manualLayout>
                  <c:x val="1.3280212483399728E-2"/>
                  <c:y val="-1.9505396675920581E-2"/>
                </c:manualLayout>
              </c:layout>
              <c:showVal val="1"/>
            </c:dLbl>
            <c:dLbl>
              <c:idx val="1"/>
              <c:layout>
                <c:manualLayout>
                  <c:x val="2.2576361221779577E-2"/>
                  <c:y val="-2.2291881915337798E-2"/>
                </c:manualLayout>
              </c:layout>
              <c:showVal val="1"/>
            </c:dLbl>
            <c:dLbl>
              <c:idx val="2"/>
              <c:layout>
                <c:manualLayout>
                  <c:x val="1.5936254980079678E-2"/>
                  <c:y val="-4.1797278591258327E-2"/>
                </c:manualLayout>
              </c:layout>
              <c:showVal val="1"/>
            </c:dLbl>
            <c:dLbl>
              <c:idx val="3"/>
              <c:layout>
                <c:manualLayout>
                  <c:x val="1.5936254980079678E-2"/>
                  <c:y val="-2.7864852394172253E-2"/>
                </c:manualLayout>
              </c:layout>
              <c:showVal val="1"/>
            </c:dLbl>
            <c:dLbl>
              <c:idx val="4"/>
              <c:layout>
                <c:manualLayout>
                  <c:x val="7.9681274900398457E-3"/>
                  <c:y val="-2.2291881915337798E-2"/>
                </c:manualLayout>
              </c:layout>
              <c:showVal val="1"/>
            </c:dLbl>
            <c:showVal val="1"/>
          </c:dLbls>
          <c:cat>
            <c:strRef>
              <c:f>Hoja1!$L$39:$L$43</c:f>
              <c:strCache>
                <c:ptCount val="5"/>
                <c:pt idx="0">
                  <c:v>Guatemala</c:v>
                </c:pt>
                <c:pt idx="1">
                  <c:v>El Salvador</c:v>
                </c:pt>
                <c:pt idx="2">
                  <c:v>Honduras</c:v>
                </c:pt>
                <c:pt idx="3">
                  <c:v>Nicaragua</c:v>
                </c:pt>
                <c:pt idx="4">
                  <c:v>R. Dominicana</c:v>
                </c:pt>
              </c:strCache>
            </c:strRef>
          </c:cat>
          <c:val>
            <c:numRef>
              <c:f>Hoja1!$P$39:$P$43</c:f>
              <c:numCache>
                <c:formatCode>0.00</c:formatCode>
                <c:ptCount val="5"/>
                <c:pt idx="0">
                  <c:v>1.1399999999999992</c:v>
                </c:pt>
                <c:pt idx="1">
                  <c:v>2.68</c:v>
                </c:pt>
                <c:pt idx="2">
                  <c:v>1.9300000000000006</c:v>
                </c:pt>
                <c:pt idx="3">
                  <c:v>2</c:v>
                </c:pt>
                <c:pt idx="4">
                  <c:v>1.2</c:v>
                </c:pt>
              </c:numCache>
            </c:numRef>
          </c:val>
        </c:ser>
        <c:dLbls>
          <c:showVal val="1"/>
        </c:dLbls>
        <c:shape val="box"/>
        <c:axId val="115862912"/>
        <c:axId val="117986432"/>
        <c:axId val="0"/>
      </c:bar3DChart>
      <c:catAx>
        <c:axId val="115862912"/>
        <c:scaling>
          <c:orientation val="minMax"/>
        </c:scaling>
        <c:axPos val="b"/>
        <c:tickLblPos val="nextTo"/>
        <c:crossAx val="117986432"/>
        <c:crosses val="autoZero"/>
        <c:auto val="1"/>
        <c:lblAlgn val="ctr"/>
        <c:lblOffset val="100"/>
      </c:catAx>
      <c:valAx>
        <c:axId val="117986432"/>
        <c:scaling>
          <c:orientation val="minMax"/>
        </c:scaling>
        <c:axPos val="l"/>
        <c:majorGridlines/>
        <c:numFmt formatCode="0.00" sourceLinked="1"/>
        <c:tickLblPos val="nextTo"/>
        <c:crossAx val="115862912"/>
        <c:crosses val="autoZero"/>
        <c:crossBetween val="between"/>
      </c:valAx>
    </c:plotArea>
    <c:legend>
      <c:legendPos val="b"/>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NI"/>
  <c:chart>
    <c:title>
      <c:tx>
        <c:rich>
          <a:bodyPr/>
          <a:lstStyle/>
          <a:p>
            <a:pPr>
              <a:defRPr/>
            </a:pPr>
            <a:r>
              <a:rPr lang="en-US" dirty="0" err="1"/>
              <a:t>Número</a:t>
            </a:r>
            <a:r>
              <a:rPr lang="en-US" dirty="0"/>
              <a:t> de </a:t>
            </a:r>
            <a:r>
              <a:rPr lang="en-US" dirty="0" err="1"/>
              <a:t>Policías</a:t>
            </a:r>
            <a:r>
              <a:rPr lang="en-US" dirty="0"/>
              <a:t> y </a:t>
            </a:r>
            <a:r>
              <a:rPr lang="en-US" dirty="0" err="1"/>
              <a:t>Oficiales</a:t>
            </a:r>
            <a:r>
              <a:rPr lang="en-US" dirty="0"/>
              <a:t> del </a:t>
            </a:r>
            <a:r>
              <a:rPr lang="en-US" dirty="0" err="1" smtClean="0"/>
              <a:t>Ejército</a:t>
            </a:r>
            <a:endParaRPr lang="en-US" dirty="0"/>
          </a:p>
          <a:p>
            <a:pPr>
              <a:defRPr/>
            </a:pPr>
            <a:r>
              <a:rPr lang="en-US" dirty="0"/>
              <a:t>Nicaragua (2007 - 2012)</a:t>
            </a:r>
          </a:p>
        </c:rich>
      </c:tx>
      <c:layout/>
    </c:title>
    <c:view3D>
      <c:rAngAx val="1"/>
    </c:view3D>
    <c:plotArea>
      <c:layout/>
      <c:bar3DChart>
        <c:barDir val="col"/>
        <c:grouping val="clustered"/>
        <c:ser>
          <c:idx val="0"/>
          <c:order val="0"/>
          <c:tx>
            <c:strRef>
              <c:f>Hoja3!$B$6</c:f>
              <c:strCache>
                <c:ptCount val="1"/>
                <c:pt idx="0">
                  <c:v>POLICIAS</c:v>
                </c:pt>
              </c:strCache>
            </c:strRef>
          </c:tx>
          <c:spPr>
            <a:solidFill>
              <a:srgbClr val="0099FF"/>
            </a:solidFill>
          </c:spPr>
          <c:dLbls>
            <c:dLbl>
              <c:idx val="0"/>
              <c:layout>
                <c:manualLayout>
                  <c:x val="-2.4330900243309028E-2"/>
                  <c:y val="0"/>
                </c:manualLayout>
              </c:layout>
              <c:showVal val="1"/>
            </c:dLbl>
            <c:dLbl>
              <c:idx val="1"/>
              <c:layout>
                <c:manualLayout>
                  <c:x val="-9.7323600973235717E-3"/>
                  <c:y val="0"/>
                </c:manualLayout>
              </c:layout>
              <c:showVal val="1"/>
            </c:dLbl>
            <c:dLbl>
              <c:idx val="2"/>
              <c:layout>
                <c:manualLayout>
                  <c:x val="-2.402472928881847E-3"/>
                  <c:y val="-1.0873255088704785E-2"/>
                </c:manualLayout>
              </c:layout>
              <c:showVal val="1"/>
            </c:dLbl>
            <c:dLbl>
              <c:idx val="3"/>
              <c:layout>
                <c:manualLayout>
                  <c:x val="1.3619339462036097E-3"/>
                  <c:y val="-1.3591568860880981E-2"/>
                </c:manualLayout>
              </c:layout>
              <c:showVal val="1"/>
            </c:dLbl>
            <c:dLbl>
              <c:idx val="4"/>
              <c:layout>
                <c:manualLayout>
                  <c:x val="0"/>
                  <c:y val="-8.1549413165285939E-3"/>
                </c:manualLayout>
              </c:layout>
              <c:showVal val="1"/>
            </c:dLbl>
            <c:dLbl>
              <c:idx val="5"/>
              <c:layout>
                <c:manualLayout>
                  <c:x val="0"/>
                  <c:y val="-2.990145149393816E-2"/>
                </c:manualLayout>
              </c:layout>
              <c:showVal val="1"/>
            </c:dLbl>
            <c:showVal val="1"/>
          </c:dLbls>
          <c:cat>
            <c:strRef>
              <c:f>Hoja3!$C$5:$H$5</c:f>
              <c:strCache>
                <c:ptCount val="6"/>
                <c:pt idx="0">
                  <c:v>2007</c:v>
                </c:pt>
                <c:pt idx="1">
                  <c:v>2008</c:v>
                </c:pt>
                <c:pt idx="2">
                  <c:v>2009</c:v>
                </c:pt>
                <c:pt idx="3">
                  <c:v>2010</c:v>
                </c:pt>
                <c:pt idx="4">
                  <c:v>2011</c:v>
                </c:pt>
                <c:pt idx="5">
                  <c:v>2012</c:v>
                </c:pt>
              </c:strCache>
            </c:strRef>
          </c:cat>
          <c:val>
            <c:numRef>
              <c:f>Hoja3!$C$6:$H$6</c:f>
              <c:numCache>
                <c:formatCode>_-* #,##0_-;\-* #,##0_-;_-* "-"??_-;_-@_-</c:formatCode>
                <c:ptCount val="6"/>
                <c:pt idx="0">
                  <c:v>8876</c:v>
                </c:pt>
                <c:pt idx="1">
                  <c:v>9709</c:v>
                </c:pt>
                <c:pt idx="2">
                  <c:v>10284</c:v>
                </c:pt>
                <c:pt idx="3">
                  <c:v>10492</c:v>
                </c:pt>
                <c:pt idx="4">
                  <c:v>11732</c:v>
                </c:pt>
                <c:pt idx="5">
                  <c:v>12000</c:v>
                </c:pt>
              </c:numCache>
            </c:numRef>
          </c:val>
        </c:ser>
        <c:ser>
          <c:idx val="1"/>
          <c:order val="1"/>
          <c:tx>
            <c:strRef>
              <c:f>Hoja3!$B$7</c:f>
              <c:strCache>
                <c:ptCount val="1"/>
                <c:pt idx="0">
                  <c:v>EJERCITO</c:v>
                </c:pt>
              </c:strCache>
            </c:strRef>
          </c:tx>
          <c:spPr>
            <a:solidFill>
              <a:srgbClr val="FF0000"/>
            </a:solidFill>
          </c:spPr>
          <c:dLbls>
            <c:dLbl>
              <c:idx val="0"/>
              <c:layout>
                <c:manualLayout>
                  <c:x val="8.1103000811030002E-3"/>
                  <c:y val="-3.025391165381365E-2"/>
                </c:manualLayout>
              </c:layout>
              <c:showVal val="1"/>
            </c:dLbl>
            <c:dLbl>
              <c:idx val="1"/>
              <c:layout>
                <c:manualLayout>
                  <c:x val="2.1086780210867798E-2"/>
                  <c:y val="-2.1609936895581178E-2"/>
                </c:manualLayout>
              </c:layout>
              <c:showVal val="1"/>
            </c:dLbl>
            <c:dLbl>
              <c:idx val="2"/>
              <c:layout>
                <c:manualLayout>
                  <c:x val="1.4598540145985401E-2"/>
                  <c:y val="-2.5931924274697392E-2"/>
                </c:manualLayout>
              </c:layout>
              <c:showVal val="1"/>
            </c:dLbl>
            <c:dLbl>
              <c:idx val="3"/>
              <c:layout>
                <c:manualLayout>
                  <c:x val="2.2708840227088401E-2"/>
                  <c:y val="-3.457589903292986E-2"/>
                </c:manualLayout>
              </c:layout>
              <c:showVal val="1"/>
            </c:dLbl>
            <c:dLbl>
              <c:idx val="4"/>
              <c:layout>
                <c:manualLayout>
                  <c:x val="1.946472019464722E-2"/>
                  <c:y val="-5.1863848549394687E-2"/>
                </c:manualLayout>
              </c:layout>
              <c:showVal val="1"/>
            </c:dLbl>
            <c:dLbl>
              <c:idx val="5"/>
              <c:layout>
                <c:manualLayout>
                  <c:x val="2.8600612870275814E-2"/>
                  <c:y val="-1.3591568860880981E-2"/>
                </c:manualLayout>
              </c:layout>
              <c:showVal val="1"/>
            </c:dLbl>
            <c:showVal val="1"/>
          </c:dLbls>
          <c:cat>
            <c:strRef>
              <c:f>Hoja3!$C$5:$H$5</c:f>
              <c:strCache>
                <c:ptCount val="6"/>
                <c:pt idx="0">
                  <c:v>2007</c:v>
                </c:pt>
                <c:pt idx="1">
                  <c:v>2008</c:v>
                </c:pt>
                <c:pt idx="2">
                  <c:v>2009</c:v>
                </c:pt>
                <c:pt idx="3">
                  <c:v>2010</c:v>
                </c:pt>
                <c:pt idx="4">
                  <c:v>2011</c:v>
                </c:pt>
                <c:pt idx="5">
                  <c:v>2012</c:v>
                </c:pt>
              </c:strCache>
            </c:strRef>
          </c:cat>
          <c:val>
            <c:numRef>
              <c:f>Hoja3!$C$7:$H$7</c:f>
              <c:numCache>
                <c:formatCode>_-* #,##0_-;\-* #,##0_-;_-* "-"??_-;_-@_-</c:formatCode>
                <c:ptCount val="6"/>
                <c:pt idx="0">
                  <c:v>10554</c:v>
                </c:pt>
                <c:pt idx="1">
                  <c:v>10554</c:v>
                </c:pt>
                <c:pt idx="2">
                  <c:v>10554</c:v>
                </c:pt>
                <c:pt idx="3">
                  <c:v>10554</c:v>
                </c:pt>
                <c:pt idx="4">
                  <c:v>11554</c:v>
                </c:pt>
                <c:pt idx="5">
                  <c:v>11554</c:v>
                </c:pt>
              </c:numCache>
            </c:numRef>
          </c:val>
        </c:ser>
        <c:shape val="box"/>
        <c:axId val="80805248"/>
        <c:axId val="80827520"/>
        <c:axId val="0"/>
      </c:bar3DChart>
      <c:catAx>
        <c:axId val="80805248"/>
        <c:scaling>
          <c:orientation val="minMax"/>
        </c:scaling>
        <c:axPos val="b"/>
        <c:tickLblPos val="nextTo"/>
        <c:crossAx val="80827520"/>
        <c:crosses val="autoZero"/>
        <c:auto val="1"/>
        <c:lblAlgn val="ctr"/>
        <c:lblOffset val="100"/>
      </c:catAx>
      <c:valAx>
        <c:axId val="80827520"/>
        <c:scaling>
          <c:orientation val="minMax"/>
        </c:scaling>
        <c:axPos val="l"/>
        <c:majorGridlines/>
        <c:numFmt formatCode="_-* #,##0_-;\-* #,##0_-;_-* &quot;-&quot;??_-;_-@_-" sourceLinked="1"/>
        <c:tickLblPos val="nextTo"/>
        <c:crossAx val="80805248"/>
        <c:crosses val="autoZero"/>
        <c:crossBetween val="between"/>
      </c:valAx>
    </c:plotArea>
    <c:legend>
      <c:legendPos val="b"/>
      <c:layout/>
    </c:legend>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685F7A-2781-4C34-8B65-40C44C1EE7D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NI"/>
        </a:p>
      </dgm:t>
    </dgm:pt>
    <dgm:pt modelId="{F661DA7B-1A0B-4B58-B5F9-3D6EF454A2BF}">
      <dgm:prSet phldrT="[Texto]"/>
      <dgm:spPr/>
      <dgm:t>
        <a:bodyPr/>
        <a:lstStyle/>
        <a:p>
          <a:r>
            <a:rPr lang="es-NI" dirty="0" smtClean="0"/>
            <a:t>Crimen organizado (Narcotráfico, Trata de personas).</a:t>
          </a:r>
          <a:endParaRPr lang="es-NI" dirty="0"/>
        </a:p>
      </dgm:t>
    </dgm:pt>
    <dgm:pt modelId="{975CDBED-A2E9-441B-99D7-1E0B99960D96}" type="parTrans" cxnId="{6CEA9658-1BD8-4A14-8105-452397BD063C}">
      <dgm:prSet/>
      <dgm:spPr/>
      <dgm:t>
        <a:bodyPr/>
        <a:lstStyle/>
        <a:p>
          <a:endParaRPr lang="es-NI"/>
        </a:p>
      </dgm:t>
    </dgm:pt>
    <dgm:pt modelId="{7C19622B-1C2B-4DE3-876C-930D498C86AA}" type="sibTrans" cxnId="{6CEA9658-1BD8-4A14-8105-452397BD063C}">
      <dgm:prSet/>
      <dgm:spPr/>
      <dgm:t>
        <a:bodyPr/>
        <a:lstStyle/>
        <a:p>
          <a:endParaRPr lang="es-NI"/>
        </a:p>
      </dgm:t>
    </dgm:pt>
    <dgm:pt modelId="{CEA2BAEB-A3FD-40FE-A584-24A661417B54}">
      <dgm:prSet phldrT="[Texto]"/>
      <dgm:spPr/>
      <dgm:t>
        <a:bodyPr/>
        <a:lstStyle/>
        <a:p>
          <a:r>
            <a:rPr lang="es-NI" dirty="0" smtClean="0"/>
            <a:t>Pandillas (Descomposición de la juventud).</a:t>
          </a:r>
          <a:endParaRPr lang="es-NI" dirty="0"/>
        </a:p>
      </dgm:t>
    </dgm:pt>
    <dgm:pt modelId="{EA6B0E92-74E5-47EE-85F1-694FC9A0072A}" type="parTrans" cxnId="{604EB351-8C99-4D24-B3CF-8E41E2F9AA0D}">
      <dgm:prSet/>
      <dgm:spPr/>
      <dgm:t>
        <a:bodyPr/>
        <a:lstStyle/>
        <a:p>
          <a:endParaRPr lang="es-NI"/>
        </a:p>
      </dgm:t>
    </dgm:pt>
    <dgm:pt modelId="{014EE2E2-C74E-4377-BBEB-3691E035270D}" type="sibTrans" cxnId="{604EB351-8C99-4D24-B3CF-8E41E2F9AA0D}">
      <dgm:prSet/>
      <dgm:spPr/>
      <dgm:t>
        <a:bodyPr/>
        <a:lstStyle/>
        <a:p>
          <a:endParaRPr lang="es-NI"/>
        </a:p>
      </dgm:t>
    </dgm:pt>
    <dgm:pt modelId="{060B5A40-FB5B-497A-BD84-BDEEE89FDC72}">
      <dgm:prSet phldrT="[Texto]"/>
      <dgm:spPr/>
      <dgm:t>
        <a:bodyPr/>
        <a:lstStyle/>
        <a:p>
          <a:r>
            <a:rPr lang="es-NI" dirty="0" smtClean="0"/>
            <a:t>Maras (O</a:t>
          </a:r>
          <a:r>
            <a:rPr lang="es-NI" b="0" i="0" dirty="0" smtClean="0"/>
            <a:t>rganizaciones transnacionales de pandillas criminales)</a:t>
          </a:r>
          <a:endParaRPr lang="es-NI" dirty="0"/>
        </a:p>
      </dgm:t>
    </dgm:pt>
    <dgm:pt modelId="{A99690C1-1412-4519-82F3-51072B8C7449}" type="parTrans" cxnId="{72F42FBB-9B30-47B2-A4AE-B19883E17EA0}">
      <dgm:prSet/>
      <dgm:spPr/>
      <dgm:t>
        <a:bodyPr/>
        <a:lstStyle/>
        <a:p>
          <a:endParaRPr lang="es-NI"/>
        </a:p>
      </dgm:t>
    </dgm:pt>
    <dgm:pt modelId="{7CE1BAFB-D630-409A-8894-E8D10274DBDD}" type="sibTrans" cxnId="{72F42FBB-9B30-47B2-A4AE-B19883E17EA0}">
      <dgm:prSet/>
      <dgm:spPr/>
      <dgm:t>
        <a:bodyPr/>
        <a:lstStyle/>
        <a:p>
          <a:endParaRPr lang="es-NI"/>
        </a:p>
      </dgm:t>
    </dgm:pt>
    <dgm:pt modelId="{C21323CE-6222-4BF2-BD2C-28F1D358BC32}">
      <dgm:prSet phldrT="[Texto]"/>
      <dgm:spPr/>
      <dgm:t>
        <a:bodyPr/>
        <a:lstStyle/>
        <a:p>
          <a:r>
            <a:rPr lang="es-GT" smtClean="0"/>
            <a:t>Delincuencia asociada a migraciones no documentadas</a:t>
          </a:r>
          <a:endParaRPr lang="es-NI" dirty="0"/>
        </a:p>
      </dgm:t>
    </dgm:pt>
    <dgm:pt modelId="{C87FE4F8-4E0E-4BB6-A1DF-8EF7BF73B59D}" type="parTrans" cxnId="{DC6122C3-73BF-4313-AB90-4FF93325F8B9}">
      <dgm:prSet/>
      <dgm:spPr/>
      <dgm:t>
        <a:bodyPr/>
        <a:lstStyle/>
        <a:p>
          <a:endParaRPr lang="es-NI"/>
        </a:p>
      </dgm:t>
    </dgm:pt>
    <dgm:pt modelId="{B682D64B-A4EA-44FC-AE0E-70C2456E6097}" type="sibTrans" cxnId="{DC6122C3-73BF-4313-AB90-4FF93325F8B9}">
      <dgm:prSet/>
      <dgm:spPr/>
      <dgm:t>
        <a:bodyPr/>
        <a:lstStyle/>
        <a:p>
          <a:endParaRPr lang="es-NI"/>
        </a:p>
      </dgm:t>
    </dgm:pt>
    <dgm:pt modelId="{F3D33F4C-1E80-46C5-8973-671B347D3D1E}" type="pres">
      <dgm:prSet presAssocID="{C3685F7A-2781-4C34-8B65-40C44C1EE7D5}" presName="linear" presStyleCnt="0">
        <dgm:presLayoutVars>
          <dgm:dir/>
          <dgm:animLvl val="lvl"/>
          <dgm:resizeHandles val="exact"/>
        </dgm:presLayoutVars>
      </dgm:prSet>
      <dgm:spPr/>
      <dgm:t>
        <a:bodyPr/>
        <a:lstStyle/>
        <a:p>
          <a:endParaRPr lang="es-NI"/>
        </a:p>
      </dgm:t>
    </dgm:pt>
    <dgm:pt modelId="{145186DF-F2DD-4D98-9D73-E1943FF3DFEF}" type="pres">
      <dgm:prSet presAssocID="{F661DA7B-1A0B-4B58-B5F9-3D6EF454A2BF}" presName="parentLin" presStyleCnt="0"/>
      <dgm:spPr/>
      <dgm:t>
        <a:bodyPr/>
        <a:lstStyle/>
        <a:p>
          <a:endParaRPr lang="es-NI"/>
        </a:p>
      </dgm:t>
    </dgm:pt>
    <dgm:pt modelId="{D2CDDF5A-4069-493D-B719-A042EDEF6821}" type="pres">
      <dgm:prSet presAssocID="{F661DA7B-1A0B-4B58-B5F9-3D6EF454A2BF}" presName="parentLeftMargin" presStyleLbl="node1" presStyleIdx="0" presStyleCnt="4"/>
      <dgm:spPr/>
      <dgm:t>
        <a:bodyPr/>
        <a:lstStyle/>
        <a:p>
          <a:endParaRPr lang="es-NI"/>
        </a:p>
      </dgm:t>
    </dgm:pt>
    <dgm:pt modelId="{F12ACF31-E65C-47EA-82CE-D5D2EC84E6D4}" type="pres">
      <dgm:prSet presAssocID="{F661DA7B-1A0B-4B58-B5F9-3D6EF454A2BF}" presName="parentText" presStyleLbl="node1" presStyleIdx="0" presStyleCnt="4">
        <dgm:presLayoutVars>
          <dgm:chMax val="0"/>
          <dgm:bulletEnabled val="1"/>
        </dgm:presLayoutVars>
      </dgm:prSet>
      <dgm:spPr/>
      <dgm:t>
        <a:bodyPr/>
        <a:lstStyle/>
        <a:p>
          <a:endParaRPr lang="es-NI"/>
        </a:p>
      </dgm:t>
    </dgm:pt>
    <dgm:pt modelId="{C5316CD5-7091-4C86-9BA5-754597E85C5B}" type="pres">
      <dgm:prSet presAssocID="{F661DA7B-1A0B-4B58-B5F9-3D6EF454A2BF}" presName="negativeSpace" presStyleCnt="0"/>
      <dgm:spPr/>
      <dgm:t>
        <a:bodyPr/>
        <a:lstStyle/>
        <a:p>
          <a:endParaRPr lang="es-NI"/>
        </a:p>
      </dgm:t>
    </dgm:pt>
    <dgm:pt modelId="{20477B4A-14DE-4E16-A907-BBFEE2BA8F54}" type="pres">
      <dgm:prSet presAssocID="{F661DA7B-1A0B-4B58-B5F9-3D6EF454A2BF}" presName="childText" presStyleLbl="conFgAcc1" presStyleIdx="0" presStyleCnt="4" custLinFactNeighborX="-203">
        <dgm:presLayoutVars>
          <dgm:bulletEnabled val="1"/>
        </dgm:presLayoutVars>
      </dgm:prSet>
      <dgm:spPr/>
      <dgm:t>
        <a:bodyPr/>
        <a:lstStyle/>
        <a:p>
          <a:endParaRPr lang="es-NI"/>
        </a:p>
      </dgm:t>
    </dgm:pt>
    <dgm:pt modelId="{830A8B64-75C1-4107-A2BE-B1EDCAB98C04}" type="pres">
      <dgm:prSet presAssocID="{7C19622B-1C2B-4DE3-876C-930D498C86AA}" presName="spaceBetweenRectangles" presStyleCnt="0"/>
      <dgm:spPr/>
      <dgm:t>
        <a:bodyPr/>
        <a:lstStyle/>
        <a:p>
          <a:endParaRPr lang="es-NI"/>
        </a:p>
      </dgm:t>
    </dgm:pt>
    <dgm:pt modelId="{256346DC-CA5B-41BF-ABB5-E433E6BE8E82}" type="pres">
      <dgm:prSet presAssocID="{CEA2BAEB-A3FD-40FE-A584-24A661417B54}" presName="parentLin" presStyleCnt="0"/>
      <dgm:spPr/>
      <dgm:t>
        <a:bodyPr/>
        <a:lstStyle/>
        <a:p>
          <a:endParaRPr lang="es-NI"/>
        </a:p>
      </dgm:t>
    </dgm:pt>
    <dgm:pt modelId="{B7A1E3CB-1549-44CF-A3D7-1410858366BA}" type="pres">
      <dgm:prSet presAssocID="{CEA2BAEB-A3FD-40FE-A584-24A661417B54}" presName="parentLeftMargin" presStyleLbl="node1" presStyleIdx="0" presStyleCnt="4"/>
      <dgm:spPr/>
      <dgm:t>
        <a:bodyPr/>
        <a:lstStyle/>
        <a:p>
          <a:endParaRPr lang="es-NI"/>
        </a:p>
      </dgm:t>
    </dgm:pt>
    <dgm:pt modelId="{D139491A-A3E0-487D-8EC1-82B27EB7CACB}" type="pres">
      <dgm:prSet presAssocID="{CEA2BAEB-A3FD-40FE-A584-24A661417B54}" presName="parentText" presStyleLbl="node1" presStyleIdx="1" presStyleCnt="4">
        <dgm:presLayoutVars>
          <dgm:chMax val="0"/>
          <dgm:bulletEnabled val="1"/>
        </dgm:presLayoutVars>
      </dgm:prSet>
      <dgm:spPr/>
      <dgm:t>
        <a:bodyPr/>
        <a:lstStyle/>
        <a:p>
          <a:endParaRPr lang="es-NI"/>
        </a:p>
      </dgm:t>
    </dgm:pt>
    <dgm:pt modelId="{2E16B975-A28F-4242-AD3C-77C74A85581A}" type="pres">
      <dgm:prSet presAssocID="{CEA2BAEB-A3FD-40FE-A584-24A661417B54}" presName="negativeSpace" presStyleCnt="0"/>
      <dgm:spPr/>
      <dgm:t>
        <a:bodyPr/>
        <a:lstStyle/>
        <a:p>
          <a:endParaRPr lang="es-NI"/>
        </a:p>
      </dgm:t>
    </dgm:pt>
    <dgm:pt modelId="{9C548443-F2C6-4070-ADF6-575B26143A86}" type="pres">
      <dgm:prSet presAssocID="{CEA2BAEB-A3FD-40FE-A584-24A661417B54}" presName="childText" presStyleLbl="conFgAcc1" presStyleIdx="1" presStyleCnt="4">
        <dgm:presLayoutVars>
          <dgm:bulletEnabled val="1"/>
        </dgm:presLayoutVars>
      </dgm:prSet>
      <dgm:spPr/>
      <dgm:t>
        <a:bodyPr/>
        <a:lstStyle/>
        <a:p>
          <a:endParaRPr lang="es-NI"/>
        </a:p>
      </dgm:t>
    </dgm:pt>
    <dgm:pt modelId="{6E0B2934-05DB-409D-B51E-628772C19BA5}" type="pres">
      <dgm:prSet presAssocID="{014EE2E2-C74E-4377-BBEB-3691E035270D}" presName="spaceBetweenRectangles" presStyleCnt="0"/>
      <dgm:spPr/>
      <dgm:t>
        <a:bodyPr/>
        <a:lstStyle/>
        <a:p>
          <a:endParaRPr lang="es-NI"/>
        </a:p>
      </dgm:t>
    </dgm:pt>
    <dgm:pt modelId="{9DC0291B-1056-4979-BBAB-8ED891AB55E4}" type="pres">
      <dgm:prSet presAssocID="{060B5A40-FB5B-497A-BD84-BDEEE89FDC72}" presName="parentLin" presStyleCnt="0"/>
      <dgm:spPr/>
      <dgm:t>
        <a:bodyPr/>
        <a:lstStyle/>
        <a:p>
          <a:endParaRPr lang="es-NI"/>
        </a:p>
      </dgm:t>
    </dgm:pt>
    <dgm:pt modelId="{077C6415-3ABE-468F-B856-E3EABF9519F2}" type="pres">
      <dgm:prSet presAssocID="{060B5A40-FB5B-497A-BD84-BDEEE89FDC72}" presName="parentLeftMargin" presStyleLbl="node1" presStyleIdx="1" presStyleCnt="4"/>
      <dgm:spPr/>
      <dgm:t>
        <a:bodyPr/>
        <a:lstStyle/>
        <a:p>
          <a:endParaRPr lang="es-NI"/>
        </a:p>
      </dgm:t>
    </dgm:pt>
    <dgm:pt modelId="{66BBB381-094B-4F32-942F-BE3BAEEDBE69}" type="pres">
      <dgm:prSet presAssocID="{060B5A40-FB5B-497A-BD84-BDEEE89FDC72}" presName="parentText" presStyleLbl="node1" presStyleIdx="2" presStyleCnt="4">
        <dgm:presLayoutVars>
          <dgm:chMax val="0"/>
          <dgm:bulletEnabled val="1"/>
        </dgm:presLayoutVars>
      </dgm:prSet>
      <dgm:spPr/>
      <dgm:t>
        <a:bodyPr/>
        <a:lstStyle/>
        <a:p>
          <a:endParaRPr lang="es-NI"/>
        </a:p>
      </dgm:t>
    </dgm:pt>
    <dgm:pt modelId="{E5EEA09B-1FBA-4DFA-9A27-8C6A74F4F102}" type="pres">
      <dgm:prSet presAssocID="{060B5A40-FB5B-497A-BD84-BDEEE89FDC72}" presName="negativeSpace" presStyleCnt="0"/>
      <dgm:spPr/>
      <dgm:t>
        <a:bodyPr/>
        <a:lstStyle/>
        <a:p>
          <a:endParaRPr lang="es-NI"/>
        </a:p>
      </dgm:t>
    </dgm:pt>
    <dgm:pt modelId="{437DB94F-5C31-415A-84D1-D52AFD81A8D5}" type="pres">
      <dgm:prSet presAssocID="{060B5A40-FB5B-497A-BD84-BDEEE89FDC72}" presName="childText" presStyleLbl="conFgAcc1" presStyleIdx="2" presStyleCnt="4">
        <dgm:presLayoutVars>
          <dgm:bulletEnabled val="1"/>
        </dgm:presLayoutVars>
      </dgm:prSet>
      <dgm:spPr/>
      <dgm:t>
        <a:bodyPr/>
        <a:lstStyle/>
        <a:p>
          <a:endParaRPr lang="es-NI"/>
        </a:p>
      </dgm:t>
    </dgm:pt>
    <dgm:pt modelId="{EFB85549-B408-4A98-BC7E-AECF7E496F3C}" type="pres">
      <dgm:prSet presAssocID="{7CE1BAFB-D630-409A-8894-E8D10274DBDD}" presName="spaceBetweenRectangles" presStyleCnt="0"/>
      <dgm:spPr/>
      <dgm:t>
        <a:bodyPr/>
        <a:lstStyle/>
        <a:p>
          <a:endParaRPr lang="es-NI"/>
        </a:p>
      </dgm:t>
    </dgm:pt>
    <dgm:pt modelId="{3DC24B7F-ECAD-4BF9-9AF4-4BD8227E7EC3}" type="pres">
      <dgm:prSet presAssocID="{C21323CE-6222-4BF2-BD2C-28F1D358BC32}" presName="parentLin" presStyleCnt="0"/>
      <dgm:spPr/>
      <dgm:t>
        <a:bodyPr/>
        <a:lstStyle/>
        <a:p>
          <a:endParaRPr lang="es-NI"/>
        </a:p>
      </dgm:t>
    </dgm:pt>
    <dgm:pt modelId="{AA10B375-4FA6-4FDD-AD41-95D3709F0825}" type="pres">
      <dgm:prSet presAssocID="{C21323CE-6222-4BF2-BD2C-28F1D358BC32}" presName="parentLeftMargin" presStyleLbl="node1" presStyleIdx="2" presStyleCnt="4"/>
      <dgm:spPr/>
      <dgm:t>
        <a:bodyPr/>
        <a:lstStyle/>
        <a:p>
          <a:endParaRPr lang="es-NI"/>
        </a:p>
      </dgm:t>
    </dgm:pt>
    <dgm:pt modelId="{AD67CBC1-9933-4C2B-B9FC-AE35AC60B9F3}" type="pres">
      <dgm:prSet presAssocID="{C21323CE-6222-4BF2-BD2C-28F1D358BC32}" presName="parentText" presStyleLbl="node1" presStyleIdx="3" presStyleCnt="4">
        <dgm:presLayoutVars>
          <dgm:chMax val="0"/>
          <dgm:bulletEnabled val="1"/>
        </dgm:presLayoutVars>
      </dgm:prSet>
      <dgm:spPr/>
      <dgm:t>
        <a:bodyPr/>
        <a:lstStyle/>
        <a:p>
          <a:endParaRPr lang="es-NI"/>
        </a:p>
      </dgm:t>
    </dgm:pt>
    <dgm:pt modelId="{98D638C3-C9D9-42B7-A49B-7CD9FA2FA323}" type="pres">
      <dgm:prSet presAssocID="{C21323CE-6222-4BF2-BD2C-28F1D358BC32}" presName="negativeSpace" presStyleCnt="0"/>
      <dgm:spPr/>
      <dgm:t>
        <a:bodyPr/>
        <a:lstStyle/>
        <a:p>
          <a:endParaRPr lang="es-NI"/>
        </a:p>
      </dgm:t>
    </dgm:pt>
    <dgm:pt modelId="{17256B94-C168-4520-8695-16591C8AB5F7}" type="pres">
      <dgm:prSet presAssocID="{C21323CE-6222-4BF2-BD2C-28F1D358BC32}" presName="childText" presStyleLbl="conFgAcc1" presStyleIdx="3" presStyleCnt="4">
        <dgm:presLayoutVars>
          <dgm:bulletEnabled val="1"/>
        </dgm:presLayoutVars>
      </dgm:prSet>
      <dgm:spPr/>
      <dgm:t>
        <a:bodyPr/>
        <a:lstStyle/>
        <a:p>
          <a:endParaRPr lang="es-NI"/>
        </a:p>
      </dgm:t>
    </dgm:pt>
  </dgm:ptLst>
  <dgm:cxnLst>
    <dgm:cxn modelId="{B4F9C6AB-A720-428A-90BE-91F3C03FC6D7}" type="presOf" srcId="{F661DA7B-1A0B-4B58-B5F9-3D6EF454A2BF}" destId="{F12ACF31-E65C-47EA-82CE-D5D2EC84E6D4}" srcOrd="1" destOrd="0" presId="urn:microsoft.com/office/officeart/2005/8/layout/list1"/>
    <dgm:cxn modelId="{C3222C0F-47EF-4DCD-85C2-52630CDAE10A}" type="presOf" srcId="{060B5A40-FB5B-497A-BD84-BDEEE89FDC72}" destId="{077C6415-3ABE-468F-B856-E3EABF9519F2}" srcOrd="0" destOrd="0" presId="urn:microsoft.com/office/officeart/2005/8/layout/list1"/>
    <dgm:cxn modelId="{E7A84377-8B8D-46C1-97DF-94FA90D3740F}" type="presOf" srcId="{060B5A40-FB5B-497A-BD84-BDEEE89FDC72}" destId="{66BBB381-094B-4F32-942F-BE3BAEEDBE69}" srcOrd="1" destOrd="0" presId="urn:microsoft.com/office/officeart/2005/8/layout/list1"/>
    <dgm:cxn modelId="{D58E0F82-F35A-4E81-9C13-397C682BE381}" type="presOf" srcId="{CEA2BAEB-A3FD-40FE-A584-24A661417B54}" destId="{D139491A-A3E0-487D-8EC1-82B27EB7CACB}" srcOrd="1" destOrd="0" presId="urn:microsoft.com/office/officeart/2005/8/layout/list1"/>
    <dgm:cxn modelId="{A60A7F06-4186-4150-ACD9-BD6D1E3C4F2B}" type="presOf" srcId="{F661DA7B-1A0B-4B58-B5F9-3D6EF454A2BF}" destId="{D2CDDF5A-4069-493D-B719-A042EDEF6821}" srcOrd="0" destOrd="0" presId="urn:microsoft.com/office/officeart/2005/8/layout/list1"/>
    <dgm:cxn modelId="{85F917E1-720B-4A6D-B930-7A64775E5FEA}" type="presOf" srcId="{C21323CE-6222-4BF2-BD2C-28F1D358BC32}" destId="{AD67CBC1-9933-4C2B-B9FC-AE35AC60B9F3}" srcOrd="1" destOrd="0" presId="urn:microsoft.com/office/officeart/2005/8/layout/list1"/>
    <dgm:cxn modelId="{604EB351-8C99-4D24-B3CF-8E41E2F9AA0D}" srcId="{C3685F7A-2781-4C34-8B65-40C44C1EE7D5}" destId="{CEA2BAEB-A3FD-40FE-A584-24A661417B54}" srcOrd="1" destOrd="0" parTransId="{EA6B0E92-74E5-47EE-85F1-694FC9A0072A}" sibTransId="{014EE2E2-C74E-4377-BBEB-3691E035270D}"/>
    <dgm:cxn modelId="{DC6122C3-73BF-4313-AB90-4FF93325F8B9}" srcId="{C3685F7A-2781-4C34-8B65-40C44C1EE7D5}" destId="{C21323CE-6222-4BF2-BD2C-28F1D358BC32}" srcOrd="3" destOrd="0" parTransId="{C87FE4F8-4E0E-4BB6-A1DF-8EF7BF73B59D}" sibTransId="{B682D64B-A4EA-44FC-AE0E-70C2456E6097}"/>
    <dgm:cxn modelId="{95A53A74-EA60-4993-A3C8-7A92A09872EE}" type="presOf" srcId="{C21323CE-6222-4BF2-BD2C-28F1D358BC32}" destId="{AA10B375-4FA6-4FDD-AD41-95D3709F0825}" srcOrd="0" destOrd="0" presId="urn:microsoft.com/office/officeart/2005/8/layout/list1"/>
    <dgm:cxn modelId="{6CEA9658-1BD8-4A14-8105-452397BD063C}" srcId="{C3685F7A-2781-4C34-8B65-40C44C1EE7D5}" destId="{F661DA7B-1A0B-4B58-B5F9-3D6EF454A2BF}" srcOrd="0" destOrd="0" parTransId="{975CDBED-A2E9-441B-99D7-1E0B99960D96}" sibTransId="{7C19622B-1C2B-4DE3-876C-930D498C86AA}"/>
    <dgm:cxn modelId="{72F42FBB-9B30-47B2-A4AE-B19883E17EA0}" srcId="{C3685F7A-2781-4C34-8B65-40C44C1EE7D5}" destId="{060B5A40-FB5B-497A-BD84-BDEEE89FDC72}" srcOrd="2" destOrd="0" parTransId="{A99690C1-1412-4519-82F3-51072B8C7449}" sibTransId="{7CE1BAFB-D630-409A-8894-E8D10274DBDD}"/>
    <dgm:cxn modelId="{5EA4EFE9-4A81-47D9-A32E-A846FB83E852}" type="presOf" srcId="{C3685F7A-2781-4C34-8B65-40C44C1EE7D5}" destId="{F3D33F4C-1E80-46C5-8973-671B347D3D1E}" srcOrd="0" destOrd="0" presId="urn:microsoft.com/office/officeart/2005/8/layout/list1"/>
    <dgm:cxn modelId="{C56C94B4-3747-4274-BD12-E1D34D614B16}" type="presOf" srcId="{CEA2BAEB-A3FD-40FE-A584-24A661417B54}" destId="{B7A1E3CB-1549-44CF-A3D7-1410858366BA}" srcOrd="0" destOrd="0" presId="urn:microsoft.com/office/officeart/2005/8/layout/list1"/>
    <dgm:cxn modelId="{9CAF5244-107C-4E51-8FF7-B7038F10F467}" type="presParOf" srcId="{F3D33F4C-1E80-46C5-8973-671B347D3D1E}" destId="{145186DF-F2DD-4D98-9D73-E1943FF3DFEF}" srcOrd="0" destOrd="0" presId="urn:microsoft.com/office/officeart/2005/8/layout/list1"/>
    <dgm:cxn modelId="{72F0573A-4FF2-48D2-A936-80153F550DAC}" type="presParOf" srcId="{145186DF-F2DD-4D98-9D73-E1943FF3DFEF}" destId="{D2CDDF5A-4069-493D-B719-A042EDEF6821}" srcOrd="0" destOrd="0" presId="urn:microsoft.com/office/officeart/2005/8/layout/list1"/>
    <dgm:cxn modelId="{DD856AC0-A8F3-4138-962F-3BBF1FF72D9C}" type="presParOf" srcId="{145186DF-F2DD-4D98-9D73-E1943FF3DFEF}" destId="{F12ACF31-E65C-47EA-82CE-D5D2EC84E6D4}" srcOrd="1" destOrd="0" presId="urn:microsoft.com/office/officeart/2005/8/layout/list1"/>
    <dgm:cxn modelId="{EA84528E-AABF-4FCD-AB02-17C3474100CE}" type="presParOf" srcId="{F3D33F4C-1E80-46C5-8973-671B347D3D1E}" destId="{C5316CD5-7091-4C86-9BA5-754597E85C5B}" srcOrd="1" destOrd="0" presId="urn:microsoft.com/office/officeart/2005/8/layout/list1"/>
    <dgm:cxn modelId="{6918CC67-6FE7-40BE-924B-E55C19883F3E}" type="presParOf" srcId="{F3D33F4C-1E80-46C5-8973-671B347D3D1E}" destId="{20477B4A-14DE-4E16-A907-BBFEE2BA8F54}" srcOrd="2" destOrd="0" presId="urn:microsoft.com/office/officeart/2005/8/layout/list1"/>
    <dgm:cxn modelId="{B2559358-1E8E-47FB-B6C8-1A12BD76D653}" type="presParOf" srcId="{F3D33F4C-1E80-46C5-8973-671B347D3D1E}" destId="{830A8B64-75C1-4107-A2BE-B1EDCAB98C04}" srcOrd="3" destOrd="0" presId="urn:microsoft.com/office/officeart/2005/8/layout/list1"/>
    <dgm:cxn modelId="{04052791-C80A-4121-B00E-C28BC635F361}" type="presParOf" srcId="{F3D33F4C-1E80-46C5-8973-671B347D3D1E}" destId="{256346DC-CA5B-41BF-ABB5-E433E6BE8E82}" srcOrd="4" destOrd="0" presId="urn:microsoft.com/office/officeart/2005/8/layout/list1"/>
    <dgm:cxn modelId="{57718E29-11BF-4E87-AEA1-43BA1CA63432}" type="presParOf" srcId="{256346DC-CA5B-41BF-ABB5-E433E6BE8E82}" destId="{B7A1E3CB-1549-44CF-A3D7-1410858366BA}" srcOrd="0" destOrd="0" presId="urn:microsoft.com/office/officeart/2005/8/layout/list1"/>
    <dgm:cxn modelId="{281D405C-C66E-409E-B570-3693A8ABBA70}" type="presParOf" srcId="{256346DC-CA5B-41BF-ABB5-E433E6BE8E82}" destId="{D139491A-A3E0-487D-8EC1-82B27EB7CACB}" srcOrd="1" destOrd="0" presId="urn:microsoft.com/office/officeart/2005/8/layout/list1"/>
    <dgm:cxn modelId="{4E57F93A-EFC9-4455-B2C1-532EE6AF2367}" type="presParOf" srcId="{F3D33F4C-1E80-46C5-8973-671B347D3D1E}" destId="{2E16B975-A28F-4242-AD3C-77C74A85581A}" srcOrd="5" destOrd="0" presId="urn:microsoft.com/office/officeart/2005/8/layout/list1"/>
    <dgm:cxn modelId="{810586F5-53BA-48A3-A8EC-25773F78775B}" type="presParOf" srcId="{F3D33F4C-1E80-46C5-8973-671B347D3D1E}" destId="{9C548443-F2C6-4070-ADF6-575B26143A86}" srcOrd="6" destOrd="0" presId="urn:microsoft.com/office/officeart/2005/8/layout/list1"/>
    <dgm:cxn modelId="{9842EA87-F753-4971-AE90-A92167BB046C}" type="presParOf" srcId="{F3D33F4C-1E80-46C5-8973-671B347D3D1E}" destId="{6E0B2934-05DB-409D-B51E-628772C19BA5}" srcOrd="7" destOrd="0" presId="urn:microsoft.com/office/officeart/2005/8/layout/list1"/>
    <dgm:cxn modelId="{25909A5F-8854-4653-9426-0BF228ACD0CF}" type="presParOf" srcId="{F3D33F4C-1E80-46C5-8973-671B347D3D1E}" destId="{9DC0291B-1056-4979-BBAB-8ED891AB55E4}" srcOrd="8" destOrd="0" presId="urn:microsoft.com/office/officeart/2005/8/layout/list1"/>
    <dgm:cxn modelId="{0626C9B4-1858-4E66-AC3B-1925C1687072}" type="presParOf" srcId="{9DC0291B-1056-4979-BBAB-8ED891AB55E4}" destId="{077C6415-3ABE-468F-B856-E3EABF9519F2}" srcOrd="0" destOrd="0" presId="urn:microsoft.com/office/officeart/2005/8/layout/list1"/>
    <dgm:cxn modelId="{FBAF667A-A6EB-40E8-8058-96F556DA2083}" type="presParOf" srcId="{9DC0291B-1056-4979-BBAB-8ED891AB55E4}" destId="{66BBB381-094B-4F32-942F-BE3BAEEDBE69}" srcOrd="1" destOrd="0" presId="urn:microsoft.com/office/officeart/2005/8/layout/list1"/>
    <dgm:cxn modelId="{C0FC2E5A-F059-48E2-BF77-22E2ED9E735A}" type="presParOf" srcId="{F3D33F4C-1E80-46C5-8973-671B347D3D1E}" destId="{E5EEA09B-1FBA-4DFA-9A27-8C6A74F4F102}" srcOrd="9" destOrd="0" presId="urn:microsoft.com/office/officeart/2005/8/layout/list1"/>
    <dgm:cxn modelId="{F7B63062-2EF2-4A06-9B83-A1F9A2DDFAD6}" type="presParOf" srcId="{F3D33F4C-1E80-46C5-8973-671B347D3D1E}" destId="{437DB94F-5C31-415A-84D1-D52AFD81A8D5}" srcOrd="10" destOrd="0" presId="urn:microsoft.com/office/officeart/2005/8/layout/list1"/>
    <dgm:cxn modelId="{039A7549-6C4C-4FF6-BD0C-18DD70DC8510}" type="presParOf" srcId="{F3D33F4C-1E80-46C5-8973-671B347D3D1E}" destId="{EFB85549-B408-4A98-BC7E-AECF7E496F3C}" srcOrd="11" destOrd="0" presId="urn:microsoft.com/office/officeart/2005/8/layout/list1"/>
    <dgm:cxn modelId="{FEAD7A5E-6608-4533-8135-9198D103663D}" type="presParOf" srcId="{F3D33F4C-1E80-46C5-8973-671B347D3D1E}" destId="{3DC24B7F-ECAD-4BF9-9AF4-4BD8227E7EC3}" srcOrd="12" destOrd="0" presId="urn:microsoft.com/office/officeart/2005/8/layout/list1"/>
    <dgm:cxn modelId="{3FEE5702-36DE-4253-87A6-57568C6D90CE}" type="presParOf" srcId="{3DC24B7F-ECAD-4BF9-9AF4-4BD8227E7EC3}" destId="{AA10B375-4FA6-4FDD-AD41-95D3709F0825}" srcOrd="0" destOrd="0" presId="urn:microsoft.com/office/officeart/2005/8/layout/list1"/>
    <dgm:cxn modelId="{1E4366B3-A0BB-41E8-8BDB-FC23876BE2A7}" type="presParOf" srcId="{3DC24B7F-ECAD-4BF9-9AF4-4BD8227E7EC3}" destId="{AD67CBC1-9933-4C2B-B9FC-AE35AC60B9F3}" srcOrd="1" destOrd="0" presId="urn:microsoft.com/office/officeart/2005/8/layout/list1"/>
    <dgm:cxn modelId="{CB3733E3-E2FF-4ABD-A6A8-D06BF5F0A4C7}" type="presParOf" srcId="{F3D33F4C-1E80-46C5-8973-671B347D3D1E}" destId="{98D638C3-C9D9-42B7-A49B-7CD9FA2FA323}" srcOrd="13" destOrd="0" presId="urn:microsoft.com/office/officeart/2005/8/layout/list1"/>
    <dgm:cxn modelId="{3CB6B8E9-00E7-4420-99F5-941DB17207EE}" type="presParOf" srcId="{F3D33F4C-1E80-46C5-8973-671B347D3D1E}" destId="{17256B94-C168-4520-8695-16591C8AB5F7}"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44BEF5-8412-44AE-B648-1A3828EDE7F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NI"/>
        </a:p>
      </dgm:t>
    </dgm:pt>
    <dgm:pt modelId="{088C588C-DAC4-4D7D-AA26-680D4697F59E}">
      <dgm:prSet phldrT="[Texto]"/>
      <dgm:spPr/>
      <dgm:t>
        <a:bodyPr/>
        <a:lstStyle/>
        <a:p>
          <a:r>
            <a:rPr lang="es-NI" b="0" i="0" dirty="0" smtClean="0"/>
            <a:t>Factores de la violencia </a:t>
          </a:r>
          <a:endParaRPr lang="es-NI" dirty="0"/>
        </a:p>
      </dgm:t>
    </dgm:pt>
    <dgm:pt modelId="{21A4797F-DADE-4D2A-8FC3-282539E2A0E8}" type="parTrans" cxnId="{64AA3334-5332-4533-8BE3-DBBBF669B20B}">
      <dgm:prSet/>
      <dgm:spPr/>
      <dgm:t>
        <a:bodyPr/>
        <a:lstStyle/>
        <a:p>
          <a:endParaRPr lang="es-NI"/>
        </a:p>
      </dgm:t>
    </dgm:pt>
    <dgm:pt modelId="{A898179E-B9CB-4F3D-8ACD-07EB7BA3A43F}" type="sibTrans" cxnId="{64AA3334-5332-4533-8BE3-DBBBF669B20B}">
      <dgm:prSet/>
      <dgm:spPr/>
      <dgm:t>
        <a:bodyPr/>
        <a:lstStyle/>
        <a:p>
          <a:endParaRPr lang="es-NI"/>
        </a:p>
      </dgm:t>
    </dgm:pt>
    <dgm:pt modelId="{2E0E7A69-789A-4696-9A7E-627443783E57}">
      <dgm:prSet phldrT="[Texto]"/>
      <dgm:spPr/>
      <dgm:t>
        <a:bodyPr/>
        <a:lstStyle/>
        <a:p>
          <a:pPr algn="just"/>
          <a:r>
            <a:rPr lang="es-NI" b="0" i="0" dirty="0" smtClean="0"/>
            <a:t>Hacinamiento en hogares de bajos ingresos.</a:t>
          </a:r>
          <a:endParaRPr lang="es-NI" dirty="0"/>
        </a:p>
      </dgm:t>
    </dgm:pt>
    <dgm:pt modelId="{2725093A-255E-4113-88D6-FE268FEE23F9}" type="parTrans" cxnId="{EE721705-68AD-478E-A0D5-469FAFF61539}">
      <dgm:prSet/>
      <dgm:spPr/>
      <dgm:t>
        <a:bodyPr/>
        <a:lstStyle/>
        <a:p>
          <a:endParaRPr lang="es-NI"/>
        </a:p>
      </dgm:t>
    </dgm:pt>
    <dgm:pt modelId="{2EEE5A55-6017-4A3C-99AB-6FB0BD268BE8}" type="sibTrans" cxnId="{EE721705-68AD-478E-A0D5-469FAFF61539}">
      <dgm:prSet/>
      <dgm:spPr/>
      <dgm:t>
        <a:bodyPr/>
        <a:lstStyle/>
        <a:p>
          <a:endParaRPr lang="es-NI"/>
        </a:p>
      </dgm:t>
    </dgm:pt>
    <dgm:pt modelId="{B802F3F4-C679-4834-9DD8-0992729AFCFB}">
      <dgm:prSet phldrT="[Texto]"/>
      <dgm:spPr/>
      <dgm:t>
        <a:bodyPr/>
        <a:lstStyle/>
        <a:p>
          <a:pPr algn="just"/>
          <a:r>
            <a:rPr lang="es-NI" b="0" i="0" dirty="0" smtClean="0"/>
            <a:t>Carencias de política de Estado para garantizar la seguridad ciudadana.</a:t>
          </a:r>
          <a:endParaRPr lang="es-NI" dirty="0"/>
        </a:p>
      </dgm:t>
    </dgm:pt>
    <dgm:pt modelId="{BAA275B9-6328-4B2F-9B86-96FFA9411140}" type="parTrans" cxnId="{B1116FB7-4DCB-406A-8956-68F681C5EB85}">
      <dgm:prSet/>
      <dgm:spPr/>
      <dgm:t>
        <a:bodyPr/>
        <a:lstStyle/>
        <a:p>
          <a:endParaRPr lang="es-NI"/>
        </a:p>
      </dgm:t>
    </dgm:pt>
    <dgm:pt modelId="{C1C6BB5C-A96F-43C1-8151-9F833C2D4F2C}" type="sibTrans" cxnId="{B1116FB7-4DCB-406A-8956-68F681C5EB85}">
      <dgm:prSet/>
      <dgm:spPr/>
      <dgm:t>
        <a:bodyPr/>
        <a:lstStyle/>
        <a:p>
          <a:endParaRPr lang="es-NI"/>
        </a:p>
      </dgm:t>
    </dgm:pt>
    <dgm:pt modelId="{BF1AC2D6-45A5-40ED-989B-930794CA31B3}">
      <dgm:prSet phldrT="[Texto]"/>
      <dgm:spPr/>
      <dgm:t>
        <a:bodyPr/>
        <a:lstStyle/>
        <a:p>
          <a:r>
            <a:rPr lang="es-NI" b="0" i="0" dirty="0" smtClean="0"/>
            <a:t>Principales problemas sociales que genera la violencia </a:t>
          </a:r>
          <a:endParaRPr lang="es-NI" dirty="0"/>
        </a:p>
      </dgm:t>
    </dgm:pt>
    <dgm:pt modelId="{F1646011-C13F-48EB-BA7B-FC1F83CBA992}" type="parTrans" cxnId="{A7E9EBC5-B7DF-44BB-AED9-2EAD8345EF13}">
      <dgm:prSet/>
      <dgm:spPr/>
      <dgm:t>
        <a:bodyPr/>
        <a:lstStyle/>
        <a:p>
          <a:endParaRPr lang="es-NI"/>
        </a:p>
      </dgm:t>
    </dgm:pt>
    <dgm:pt modelId="{99F24EF3-BE86-40BA-9921-2EB0F3D80E72}" type="sibTrans" cxnId="{A7E9EBC5-B7DF-44BB-AED9-2EAD8345EF13}">
      <dgm:prSet/>
      <dgm:spPr/>
      <dgm:t>
        <a:bodyPr/>
        <a:lstStyle/>
        <a:p>
          <a:endParaRPr lang="es-NI"/>
        </a:p>
      </dgm:t>
    </dgm:pt>
    <dgm:pt modelId="{FA20E60F-EC28-40C6-947C-545BF9D35E89}">
      <dgm:prSet phldrT="[Texto]"/>
      <dgm:spPr/>
      <dgm:t>
        <a:bodyPr/>
        <a:lstStyle/>
        <a:p>
          <a:pPr algn="just"/>
          <a:r>
            <a:rPr lang="es-NI" b="0" i="0" dirty="0" smtClean="0"/>
            <a:t>Aumento significativo de las tasas de homicidio en las últimas décadas.</a:t>
          </a:r>
          <a:endParaRPr lang="es-NI" dirty="0"/>
        </a:p>
      </dgm:t>
    </dgm:pt>
    <dgm:pt modelId="{EA43979F-4537-4561-BD41-B31A5801DD84}" type="parTrans" cxnId="{D470C6F4-D8AC-4E06-B466-8B4E8923EFE3}">
      <dgm:prSet/>
      <dgm:spPr/>
      <dgm:t>
        <a:bodyPr/>
        <a:lstStyle/>
        <a:p>
          <a:endParaRPr lang="es-NI"/>
        </a:p>
      </dgm:t>
    </dgm:pt>
    <dgm:pt modelId="{6E12A241-DF71-4134-B832-1F54065AAF8F}" type="sibTrans" cxnId="{D470C6F4-D8AC-4E06-B466-8B4E8923EFE3}">
      <dgm:prSet/>
      <dgm:spPr/>
      <dgm:t>
        <a:bodyPr/>
        <a:lstStyle/>
        <a:p>
          <a:endParaRPr lang="es-NI"/>
        </a:p>
      </dgm:t>
    </dgm:pt>
    <dgm:pt modelId="{6A50DAC4-2F54-4A61-AEE0-DEBF98A026EE}">
      <dgm:prSet phldrT="[Texto]"/>
      <dgm:spPr/>
      <dgm:t>
        <a:bodyPr/>
        <a:lstStyle/>
        <a:p>
          <a:pPr algn="just"/>
          <a:r>
            <a:rPr lang="es-NI" b="0" i="0" dirty="0" smtClean="0"/>
            <a:t>Falta de sentido de identidad y pertenencia de la juventud.</a:t>
          </a:r>
          <a:endParaRPr lang="es-NI" dirty="0"/>
        </a:p>
      </dgm:t>
    </dgm:pt>
    <dgm:pt modelId="{9F586E7E-69BB-480D-8415-C03604DCD9F9}" type="parTrans" cxnId="{8DA1EC28-02C0-4150-A15B-45E52A589B42}">
      <dgm:prSet/>
      <dgm:spPr/>
      <dgm:t>
        <a:bodyPr/>
        <a:lstStyle/>
        <a:p>
          <a:endParaRPr lang="es-NI"/>
        </a:p>
      </dgm:t>
    </dgm:pt>
    <dgm:pt modelId="{27B46F6D-2AFE-4A4F-B5F1-0C844842B2BC}" type="sibTrans" cxnId="{8DA1EC28-02C0-4150-A15B-45E52A589B42}">
      <dgm:prSet/>
      <dgm:spPr/>
      <dgm:t>
        <a:bodyPr/>
        <a:lstStyle/>
        <a:p>
          <a:endParaRPr lang="es-NI"/>
        </a:p>
      </dgm:t>
    </dgm:pt>
    <dgm:pt modelId="{9E6B194D-2F2B-429B-8879-87B0056FCA9A}">
      <dgm:prSet phldrT="[Texto]"/>
      <dgm:spPr/>
      <dgm:t>
        <a:bodyPr/>
        <a:lstStyle/>
        <a:p>
          <a:pPr algn="just"/>
          <a:r>
            <a:rPr lang="es-NI" b="0" i="0" dirty="0" smtClean="0"/>
            <a:t>Pérdida de valores cívicos y morales.</a:t>
          </a:r>
          <a:endParaRPr lang="es-NI" dirty="0"/>
        </a:p>
      </dgm:t>
    </dgm:pt>
    <dgm:pt modelId="{13BC40C0-7F08-4DF1-8A72-FD595DBB0EF3}" type="parTrans" cxnId="{B207D1B6-8E4D-4D65-8822-D7111D047898}">
      <dgm:prSet/>
      <dgm:spPr/>
      <dgm:t>
        <a:bodyPr/>
        <a:lstStyle/>
        <a:p>
          <a:endParaRPr lang="es-NI"/>
        </a:p>
      </dgm:t>
    </dgm:pt>
    <dgm:pt modelId="{78270BD1-AD7A-479D-921D-A8C9DB5A3C31}" type="sibTrans" cxnId="{B207D1B6-8E4D-4D65-8822-D7111D047898}">
      <dgm:prSet/>
      <dgm:spPr/>
      <dgm:t>
        <a:bodyPr/>
        <a:lstStyle/>
        <a:p>
          <a:endParaRPr lang="es-NI"/>
        </a:p>
      </dgm:t>
    </dgm:pt>
    <dgm:pt modelId="{6988B874-79BB-48CC-BBD7-E9A85C3EDE79}">
      <dgm:prSet phldrT="[Texto]"/>
      <dgm:spPr/>
      <dgm:t>
        <a:bodyPr/>
        <a:lstStyle/>
        <a:p>
          <a:pPr algn="just"/>
          <a:r>
            <a:rPr lang="es-NI" b="0" i="0" dirty="0" smtClean="0"/>
            <a:t>Falta de oportunidades para niños y jóvenes.</a:t>
          </a:r>
          <a:endParaRPr lang="es-NI" dirty="0"/>
        </a:p>
      </dgm:t>
    </dgm:pt>
    <dgm:pt modelId="{2D7E2BD4-D4A6-47D9-945C-3BF6D732FC85}" type="parTrans" cxnId="{AB357EAC-879E-49EE-B262-09504CEE783F}">
      <dgm:prSet/>
      <dgm:spPr/>
      <dgm:t>
        <a:bodyPr/>
        <a:lstStyle/>
        <a:p>
          <a:endParaRPr lang="es-NI"/>
        </a:p>
      </dgm:t>
    </dgm:pt>
    <dgm:pt modelId="{1788D00F-CE0D-4C12-867A-9504CAB00DBA}" type="sibTrans" cxnId="{AB357EAC-879E-49EE-B262-09504CEE783F}">
      <dgm:prSet/>
      <dgm:spPr/>
      <dgm:t>
        <a:bodyPr/>
        <a:lstStyle/>
        <a:p>
          <a:endParaRPr lang="es-NI"/>
        </a:p>
      </dgm:t>
    </dgm:pt>
    <dgm:pt modelId="{7E7FE0C2-4FAA-44B8-93AF-84BCDD3CF0F3}">
      <dgm:prSet phldrT="[Texto]"/>
      <dgm:spPr/>
      <dgm:t>
        <a:bodyPr/>
        <a:lstStyle/>
        <a:p>
          <a:pPr algn="just"/>
          <a:r>
            <a:rPr lang="es-NI" b="0" i="0" dirty="0" smtClean="0"/>
            <a:t>Niños y jóvenes desertores o excluidos del sistema escolar.</a:t>
          </a:r>
          <a:endParaRPr lang="es-NI" dirty="0"/>
        </a:p>
      </dgm:t>
    </dgm:pt>
    <dgm:pt modelId="{755666FB-9C95-4B5C-8258-84B8BD0651C7}" type="parTrans" cxnId="{B417192F-4E9B-4FCA-A2EE-40099E02C57B}">
      <dgm:prSet/>
      <dgm:spPr/>
      <dgm:t>
        <a:bodyPr/>
        <a:lstStyle/>
        <a:p>
          <a:endParaRPr lang="es-NI"/>
        </a:p>
      </dgm:t>
    </dgm:pt>
    <dgm:pt modelId="{866155B3-9C03-403F-992C-0406BCD32525}" type="sibTrans" cxnId="{B417192F-4E9B-4FCA-A2EE-40099E02C57B}">
      <dgm:prSet/>
      <dgm:spPr/>
      <dgm:t>
        <a:bodyPr/>
        <a:lstStyle/>
        <a:p>
          <a:endParaRPr lang="es-NI"/>
        </a:p>
      </dgm:t>
    </dgm:pt>
    <dgm:pt modelId="{49C2E364-35FC-4F02-B508-22082AC53892}">
      <dgm:prSet phldrT="[Texto]"/>
      <dgm:spPr/>
      <dgm:t>
        <a:bodyPr/>
        <a:lstStyle/>
        <a:p>
          <a:pPr algn="just"/>
          <a:r>
            <a:rPr lang="es-NI" b="0" i="0" dirty="0" smtClean="0"/>
            <a:t>Falta de fuentes de empleo.</a:t>
          </a:r>
          <a:endParaRPr lang="es-NI" dirty="0"/>
        </a:p>
      </dgm:t>
    </dgm:pt>
    <dgm:pt modelId="{8558A75F-08A6-4FED-8AC7-0A947C5A9B0D}" type="parTrans" cxnId="{74619162-83DB-4564-BE42-7A9A5F64FD61}">
      <dgm:prSet/>
      <dgm:spPr/>
      <dgm:t>
        <a:bodyPr/>
        <a:lstStyle/>
        <a:p>
          <a:endParaRPr lang="es-NI"/>
        </a:p>
      </dgm:t>
    </dgm:pt>
    <dgm:pt modelId="{2113E08F-CBD1-4158-8D8C-DBE76A5FE1DD}" type="sibTrans" cxnId="{74619162-83DB-4564-BE42-7A9A5F64FD61}">
      <dgm:prSet/>
      <dgm:spPr/>
      <dgm:t>
        <a:bodyPr/>
        <a:lstStyle/>
        <a:p>
          <a:endParaRPr lang="es-NI"/>
        </a:p>
      </dgm:t>
    </dgm:pt>
    <dgm:pt modelId="{D1049E9F-C055-4775-B28E-34A4A8160D33}">
      <dgm:prSet phldrT="[Texto]"/>
      <dgm:spPr/>
      <dgm:t>
        <a:bodyPr/>
        <a:lstStyle/>
        <a:p>
          <a:pPr algn="just"/>
          <a:r>
            <a:rPr lang="es-NI" b="0" i="0" dirty="0" smtClean="0"/>
            <a:t>Falta de espacios de integración, recreación y deporte.</a:t>
          </a:r>
          <a:endParaRPr lang="es-NI" dirty="0"/>
        </a:p>
      </dgm:t>
    </dgm:pt>
    <dgm:pt modelId="{2CB8E613-62ED-4FE0-BE32-C88238AD21D2}" type="parTrans" cxnId="{CB390235-7498-48F1-A532-FF892E0C1783}">
      <dgm:prSet/>
      <dgm:spPr/>
      <dgm:t>
        <a:bodyPr/>
        <a:lstStyle/>
        <a:p>
          <a:endParaRPr lang="es-NI"/>
        </a:p>
      </dgm:t>
    </dgm:pt>
    <dgm:pt modelId="{D9A746B6-EEE3-42C2-A524-7FA4B8C956F8}" type="sibTrans" cxnId="{CB390235-7498-48F1-A532-FF892E0C1783}">
      <dgm:prSet/>
      <dgm:spPr/>
      <dgm:t>
        <a:bodyPr/>
        <a:lstStyle/>
        <a:p>
          <a:endParaRPr lang="es-NI"/>
        </a:p>
      </dgm:t>
    </dgm:pt>
    <dgm:pt modelId="{D5D64FEB-9994-4D1B-9B66-6552F9BD0120}">
      <dgm:prSet phldrT="[Texto]"/>
      <dgm:spPr/>
      <dgm:t>
        <a:bodyPr/>
        <a:lstStyle/>
        <a:p>
          <a:pPr algn="just"/>
          <a:r>
            <a:rPr lang="es-NI" b="0" i="0" dirty="0" smtClean="0"/>
            <a:t>Víctimas de violencia o abuso infantil.</a:t>
          </a:r>
          <a:endParaRPr lang="es-NI" dirty="0"/>
        </a:p>
      </dgm:t>
    </dgm:pt>
    <dgm:pt modelId="{8CF60854-8778-460B-8585-3397E835CF19}" type="parTrans" cxnId="{BDF57BCB-C563-4CB8-B16D-750E301D5C66}">
      <dgm:prSet/>
      <dgm:spPr/>
      <dgm:t>
        <a:bodyPr/>
        <a:lstStyle/>
        <a:p>
          <a:endParaRPr lang="es-NI"/>
        </a:p>
      </dgm:t>
    </dgm:pt>
    <dgm:pt modelId="{1575CE15-355D-42C4-AE46-C939C46D619B}" type="sibTrans" cxnId="{BDF57BCB-C563-4CB8-B16D-750E301D5C66}">
      <dgm:prSet/>
      <dgm:spPr/>
      <dgm:t>
        <a:bodyPr/>
        <a:lstStyle/>
        <a:p>
          <a:endParaRPr lang="es-NI"/>
        </a:p>
      </dgm:t>
    </dgm:pt>
    <dgm:pt modelId="{1811D549-070F-40AD-89D7-03F077071634}">
      <dgm:prSet phldrT="[Texto]"/>
      <dgm:spPr/>
      <dgm:t>
        <a:bodyPr/>
        <a:lstStyle/>
        <a:p>
          <a:pPr algn="just"/>
          <a:r>
            <a:rPr lang="es-NI" b="0" i="0" dirty="0" smtClean="0"/>
            <a:t>Familias fragmentadas y disfuncionales.</a:t>
          </a:r>
          <a:endParaRPr lang="es-NI" dirty="0"/>
        </a:p>
      </dgm:t>
    </dgm:pt>
    <dgm:pt modelId="{5D7F1776-EEE6-4C74-9873-64A3D35BDEA8}" type="parTrans" cxnId="{D0F1D2E8-D79F-45BD-8FF9-95C3CF46A25E}">
      <dgm:prSet/>
      <dgm:spPr/>
      <dgm:t>
        <a:bodyPr/>
        <a:lstStyle/>
        <a:p>
          <a:endParaRPr lang="es-NI"/>
        </a:p>
      </dgm:t>
    </dgm:pt>
    <dgm:pt modelId="{CBFEE3DE-A92B-4F65-875A-419B4EBFFF3E}" type="sibTrans" cxnId="{D0F1D2E8-D79F-45BD-8FF9-95C3CF46A25E}">
      <dgm:prSet/>
      <dgm:spPr/>
      <dgm:t>
        <a:bodyPr/>
        <a:lstStyle/>
        <a:p>
          <a:endParaRPr lang="es-NI"/>
        </a:p>
      </dgm:t>
    </dgm:pt>
    <dgm:pt modelId="{B746C7C7-9B06-4CB0-AF4F-FE6E27088AA9}">
      <dgm:prSet phldrT="[Texto]"/>
      <dgm:spPr/>
      <dgm:t>
        <a:bodyPr/>
        <a:lstStyle/>
        <a:p>
          <a:pPr algn="just"/>
          <a:r>
            <a:rPr lang="es-NI" b="0" i="0" dirty="0" smtClean="0"/>
            <a:t>Debilidad institucional y falta de coordinación.</a:t>
          </a:r>
          <a:endParaRPr lang="es-NI" dirty="0"/>
        </a:p>
      </dgm:t>
    </dgm:pt>
    <dgm:pt modelId="{365D470A-278A-459B-B396-833C0C540F28}" type="parTrans" cxnId="{7DF5CF12-905C-404D-99EE-2BA9FC1DED32}">
      <dgm:prSet/>
      <dgm:spPr/>
      <dgm:t>
        <a:bodyPr/>
        <a:lstStyle/>
        <a:p>
          <a:endParaRPr lang="es-NI"/>
        </a:p>
      </dgm:t>
    </dgm:pt>
    <dgm:pt modelId="{7C7C39FE-EDA0-4CEA-9036-23AEA2FA3B97}" type="sibTrans" cxnId="{7DF5CF12-905C-404D-99EE-2BA9FC1DED32}">
      <dgm:prSet/>
      <dgm:spPr/>
      <dgm:t>
        <a:bodyPr/>
        <a:lstStyle/>
        <a:p>
          <a:endParaRPr lang="es-NI"/>
        </a:p>
      </dgm:t>
    </dgm:pt>
    <dgm:pt modelId="{283A328B-BF02-4DE0-8CB5-7D98489FDE49}">
      <dgm:prSet phldrT="[Texto]"/>
      <dgm:spPr/>
      <dgm:t>
        <a:bodyPr/>
        <a:lstStyle/>
        <a:p>
          <a:pPr algn="just"/>
          <a:r>
            <a:rPr lang="es-NI" b="0" i="0" dirty="0" smtClean="0"/>
            <a:t>Sistemas de información fragmentados y desarticulados.</a:t>
          </a:r>
          <a:endParaRPr lang="es-NI" dirty="0"/>
        </a:p>
      </dgm:t>
    </dgm:pt>
    <dgm:pt modelId="{7D5FD1E1-0BC1-4FD5-8BDF-70C6FE7FD200}" type="parTrans" cxnId="{6500DD2A-DCB9-4889-B657-D5F7A7CA2F58}">
      <dgm:prSet/>
      <dgm:spPr/>
      <dgm:t>
        <a:bodyPr/>
        <a:lstStyle/>
        <a:p>
          <a:endParaRPr lang="es-NI"/>
        </a:p>
      </dgm:t>
    </dgm:pt>
    <dgm:pt modelId="{36F21B3D-EB75-467C-B11D-650DB77FE938}" type="sibTrans" cxnId="{6500DD2A-DCB9-4889-B657-D5F7A7CA2F58}">
      <dgm:prSet/>
      <dgm:spPr/>
      <dgm:t>
        <a:bodyPr/>
        <a:lstStyle/>
        <a:p>
          <a:endParaRPr lang="es-NI"/>
        </a:p>
      </dgm:t>
    </dgm:pt>
    <dgm:pt modelId="{65B1E841-2C2F-4A34-BFF8-3F34FFC5FF3C}">
      <dgm:prSet phldrT="[Texto]"/>
      <dgm:spPr/>
      <dgm:t>
        <a:bodyPr/>
        <a:lstStyle/>
        <a:p>
          <a:pPr algn="just"/>
          <a:r>
            <a:rPr lang="es-NI" b="0" i="0" dirty="0" smtClean="0"/>
            <a:t>Lentitud en la tramitación jurídica.</a:t>
          </a:r>
          <a:endParaRPr lang="es-NI" dirty="0"/>
        </a:p>
      </dgm:t>
    </dgm:pt>
    <dgm:pt modelId="{1D5548A8-DAFD-4E0F-83AB-B74E56A502F9}" type="parTrans" cxnId="{AE880CBE-B185-4A1C-9D6A-364FD17B7A05}">
      <dgm:prSet/>
      <dgm:spPr/>
      <dgm:t>
        <a:bodyPr/>
        <a:lstStyle/>
        <a:p>
          <a:endParaRPr lang="es-NI"/>
        </a:p>
      </dgm:t>
    </dgm:pt>
    <dgm:pt modelId="{DF185D85-4957-4031-B39D-3A07654D75F3}" type="sibTrans" cxnId="{AE880CBE-B185-4A1C-9D6A-364FD17B7A05}">
      <dgm:prSet/>
      <dgm:spPr/>
      <dgm:t>
        <a:bodyPr/>
        <a:lstStyle/>
        <a:p>
          <a:endParaRPr lang="es-NI"/>
        </a:p>
      </dgm:t>
    </dgm:pt>
    <dgm:pt modelId="{DE7C4647-1F19-4826-A7E3-5EE8894A17FF}">
      <dgm:prSet phldrT="[Texto]"/>
      <dgm:spPr/>
      <dgm:t>
        <a:bodyPr/>
        <a:lstStyle/>
        <a:p>
          <a:pPr algn="just"/>
          <a:r>
            <a:rPr lang="es-NI" b="0" i="0" dirty="0" smtClean="0"/>
            <a:t>Impunidad institucional y falta de credibilidad en las instituciones de seguridad y justicia.</a:t>
          </a:r>
          <a:endParaRPr lang="es-NI" dirty="0"/>
        </a:p>
      </dgm:t>
    </dgm:pt>
    <dgm:pt modelId="{F9E1ADE3-CB76-44CB-A619-6FA16743B183}" type="parTrans" cxnId="{2F97F548-EAF5-4BAF-BB18-B81302B98A3A}">
      <dgm:prSet/>
      <dgm:spPr/>
      <dgm:t>
        <a:bodyPr/>
        <a:lstStyle/>
        <a:p>
          <a:endParaRPr lang="es-NI"/>
        </a:p>
      </dgm:t>
    </dgm:pt>
    <dgm:pt modelId="{DC5D0958-AB96-4BA3-8D29-B67591337DDB}" type="sibTrans" cxnId="{2F97F548-EAF5-4BAF-BB18-B81302B98A3A}">
      <dgm:prSet/>
      <dgm:spPr/>
      <dgm:t>
        <a:bodyPr/>
        <a:lstStyle/>
        <a:p>
          <a:endParaRPr lang="es-NI"/>
        </a:p>
      </dgm:t>
    </dgm:pt>
    <dgm:pt modelId="{7CE7E726-0346-4048-AA30-6F1F527A7C3E}">
      <dgm:prSet phldrT="[Texto]"/>
      <dgm:spPr/>
      <dgm:t>
        <a:bodyPr/>
        <a:lstStyle/>
        <a:p>
          <a:pPr algn="just"/>
          <a:r>
            <a:rPr lang="es-NI" b="0" i="0" dirty="0" smtClean="0"/>
            <a:t>Falta de confianza en las instituciones.</a:t>
          </a:r>
          <a:endParaRPr lang="es-NI" dirty="0"/>
        </a:p>
      </dgm:t>
    </dgm:pt>
    <dgm:pt modelId="{24515EF6-B6FD-4654-A71B-DD136AC06D2D}" type="parTrans" cxnId="{64BCD323-56C9-4A57-A464-74790655D6E6}">
      <dgm:prSet/>
      <dgm:spPr/>
      <dgm:t>
        <a:bodyPr/>
        <a:lstStyle/>
        <a:p>
          <a:endParaRPr lang="es-NI"/>
        </a:p>
      </dgm:t>
    </dgm:pt>
    <dgm:pt modelId="{A3D947B0-4E92-4345-9C0B-40C9D02B5C2F}" type="sibTrans" cxnId="{64BCD323-56C9-4A57-A464-74790655D6E6}">
      <dgm:prSet/>
      <dgm:spPr/>
      <dgm:t>
        <a:bodyPr/>
        <a:lstStyle/>
        <a:p>
          <a:endParaRPr lang="es-NI"/>
        </a:p>
      </dgm:t>
    </dgm:pt>
    <dgm:pt modelId="{E060595A-F81C-4B25-8137-B8D9C4E4F6F0}">
      <dgm:prSet phldrT="[Texto]"/>
      <dgm:spPr/>
      <dgm:t>
        <a:bodyPr/>
        <a:lstStyle/>
        <a:p>
          <a:r>
            <a:rPr lang="es-NI" b="0" i="0" dirty="0" smtClean="0"/>
            <a:t>Causas que podrían explicar este fenómeno</a:t>
          </a:r>
          <a:endParaRPr lang="es-NI" dirty="0"/>
        </a:p>
      </dgm:t>
    </dgm:pt>
    <dgm:pt modelId="{0BB53428-F4F5-4865-9A53-37C1DEAD5A13}" type="sibTrans" cxnId="{3C63D1C7-95F3-4160-81E2-C1430D36E864}">
      <dgm:prSet/>
      <dgm:spPr/>
      <dgm:t>
        <a:bodyPr/>
        <a:lstStyle/>
        <a:p>
          <a:endParaRPr lang="es-NI"/>
        </a:p>
      </dgm:t>
    </dgm:pt>
    <dgm:pt modelId="{D61F6642-C296-42A5-8FC0-55323AD74397}" type="parTrans" cxnId="{3C63D1C7-95F3-4160-81E2-C1430D36E864}">
      <dgm:prSet/>
      <dgm:spPr/>
      <dgm:t>
        <a:bodyPr/>
        <a:lstStyle/>
        <a:p>
          <a:endParaRPr lang="es-NI"/>
        </a:p>
      </dgm:t>
    </dgm:pt>
    <dgm:pt modelId="{08C8FF7C-F5B8-4CCF-ADB6-BAC89CAA2346}">
      <dgm:prSet phldrT="[Texto]"/>
      <dgm:spPr/>
      <dgm:t>
        <a:bodyPr/>
        <a:lstStyle/>
        <a:p>
          <a:pPr algn="just"/>
          <a:r>
            <a:rPr lang="es-NI" b="0" i="0" dirty="0" smtClean="0"/>
            <a:t>Aumento en las muertes causadas por armas de fuego.</a:t>
          </a:r>
          <a:endParaRPr lang="es-NI" dirty="0"/>
        </a:p>
      </dgm:t>
    </dgm:pt>
    <dgm:pt modelId="{6DB34D47-5C8D-4AC5-A467-9B710CA98006}" type="parTrans" cxnId="{29EF6F7B-C40B-452C-87C4-9FAC0564C733}">
      <dgm:prSet/>
      <dgm:spPr/>
      <dgm:t>
        <a:bodyPr/>
        <a:lstStyle/>
        <a:p>
          <a:endParaRPr lang="es-NI"/>
        </a:p>
      </dgm:t>
    </dgm:pt>
    <dgm:pt modelId="{ECD03A73-77F2-49A0-B3BA-32FFAD343BA0}" type="sibTrans" cxnId="{29EF6F7B-C40B-452C-87C4-9FAC0564C733}">
      <dgm:prSet/>
      <dgm:spPr/>
      <dgm:t>
        <a:bodyPr/>
        <a:lstStyle/>
        <a:p>
          <a:endParaRPr lang="es-NI"/>
        </a:p>
      </dgm:t>
    </dgm:pt>
    <dgm:pt modelId="{FD363811-3CA4-4974-8459-D5460276094D}">
      <dgm:prSet phldrT="[Texto]"/>
      <dgm:spPr/>
      <dgm:t>
        <a:bodyPr/>
        <a:lstStyle/>
        <a:p>
          <a:pPr algn="just"/>
          <a:r>
            <a:rPr lang="es-NI" b="0" i="0" dirty="0" smtClean="0"/>
            <a:t>Aumento de los secuestros y el narcotráfico.</a:t>
          </a:r>
          <a:endParaRPr lang="es-NI" dirty="0"/>
        </a:p>
      </dgm:t>
    </dgm:pt>
    <dgm:pt modelId="{B16B121C-CA54-4E77-A2AD-50EF3ED41A77}" type="parTrans" cxnId="{54998295-F7D7-49B9-9CF2-2941D6B105F1}">
      <dgm:prSet/>
      <dgm:spPr/>
      <dgm:t>
        <a:bodyPr/>
        <a:lstStyle/>
        <a:p>
          <a:endParaRPr lang="es-NI"/>
        </a:p>
      </dgm:t>
    </dgm:pt>
    <dgm:pt modelId="{B3D2653F-ECC7-4497-953B-03273505BBAD}" type="sibTrans" cxnId="{54998295-F7D7-49B9-9CF2-2941D6B105F1}">
      <dgm:prSet/>
      <dgm:spPr/>
      <dgm:t>
        <a:bodyPr/>
        <a:lstStyle/>
        <a:p>
          <a:endParaRPr lang="es-NI"/>
        </a:p>
      </dgm:t>
    </dgm:pt>
    <dgm:pt modelId="{3DEA2FA5-57F5-4BDB-BD39-17047FAEA2C9}">
      <dgm:prSet phldrT="[Texto]"/>
      <dgm:spPr/>
      <dgm:t>
        <a:bodyPr/>
        <a:lstStyle/>
        <a:p>
          <a:pPr algn="just"/>
          <a:r>
            <a:rPr lang="es-NI" b="0" i="0" dirty="0" smtClean="0"/>
            <a:t>Aumento de los grupos pandilleros (maras).</a:t>
          </a:r>
          <a:endParaRPr lang="es-NI" dirty="0"/>
        </a:p>
      </dgm:t>
    </dgm:pt>
    <dgm:pt modelId="{3B8077C7-5389-40E9-A8A0-7A9B14A85B22}" type="parTrans" cxnId="{783665A7-D853-4F8C-A2D7-BA9DBC2D7D8A}">
      <dgm:prSet/>
      <dgm:spPr/>
      <dgm:t>
        <a:bodyPr/>
        <a:lstStyle/>
        <a:p>
          <a:endParaRPr lang="es-NI"/>
        </a:p>
      </dgm:t>
    </dgm:pt>
    <dgm:pt modelId="{C31789E9-EDE9-441B-A9B7-C89B91DDE403}" type="sibTrans" cxnId="{783665A7-D853-4F8C-A2D7-BA9DBC2D7D8A}">
      <dgm:prSet/>
      <dgm:spPr/>
      <dgm:t>
        <a:bodyPr/>
        <a:lstStyle/>
        <a:p>
          <a:endParaRPr lang="es-NI"/>
        </a:p>
      </dgm:t>
    </dgm:pt>
    <dgm:pt modelId="{C0ED059E-C0A6-48D7-BD87-79747EF1294A}">
      <dgm:prSet phldrT="[Texto]"/>
      <dgm:spPr/>
      <dgm:t>
        <a:bodyPr/>
        <a:lstStyle/>
        <a:p>
          <a:pPr algn="just"/>
          <a:r>
            <a:rPr lang="es-NI" b="0" i="0" dirty="0" smtClean="0"/>
            <a:t>Proliferación de zonas calientes (venta de alcohol, drogas, prostitución).</a:t>
          </a:r>
          <a:endParaRPr lang="es-NI" dirty="0"/>
        </a:p>
      </dgm:t>
    </dgm:pt>
    <dgm:pt modelId="{46B71352-208E-482A-85FC-59651478F6BF}" type="parTrans" cxnId="{F7670B07-853C-4338-B7F6-78C5B976B460}">
      <dgm:prSet/>
      <dgm:spPr/>
      <dgm:t>
        <a:bodyPr/>
        <a:lstStyle/>
        <a:p>
          <a:endParaRPr lang="es-NI"/>
        </a:p>
      </dgm:t>
    </dgm:pt>
    <dgm:pt modelId="{9838D1B9-73EF-4322-8C7B-1462F67C457A}" type="sibTrans" cxnId="{F7670B07-853C-4338-B7F6-78C5B976B460}">
      <dgm:prSet/>
      <dgm:spPr/>
      <dgm:t>
        <a:bodyPr/>
        <a:lstStyle/>
        <a:p>
          <a:endParaRPr lang="es-NI"/>
        </a:p>
      </dgm:t>
    </dgm:pt>
    <dgm:pt modelId="{0ECA4E9E-73BA-49C6-ACB3-A8B930BE0A52}">
      <dgm:prSet phldrT="[Texto]"/>
      <dgm:spPr/>
      <dgm:t>
        <a:bodyPr/>
        <a:lstStyle/>
        <a:p>
          <a:pPr algn="just"/>
          <a:r>
            <a:rPr lang="es-NI" dirty="0" smtClean="0"/>
            <a:t>Migración.</a:t>
          </a:r>
          <a:endParaRPr lang="es-NI" dirty="0"/>
        </a:p>
      </dgm:t>
    </dgm:pt>
    <dgm:pt modelId="{C6A00214-886C-487E-8816-296821AE1A35}" type="parTrans" cxnId="{6897020B-5DD4-49F1-BB1A-6EE7EE78437F}">
      <dgm:prSet/>
      <dgm:spPr/>
      <dgm:t>
        <a:bodyPr/>
        <a:lstStyle/>
        <a:p>
          <a:endParaRPr lang="es-NI"/>
        </a:p>
      </dgm:t>
    </dgm:pt>
    <dgm:pt modelId="{E05292BD-2825-4FE2-9276-8CF307854C8F}" type="sibTrans" cxnId="{6897020B-5DD4-49F1-BB1A-6EE7EE78437F}">
      <dgm:prSet/>
      <dgm:spPr/>
      <dgm:t>
        <a:bodyPr/>
        <a:lstStyle/>
        <a:p>
          <a:endParaRPr lang="es-NI"/>
        </a:p>
      </dgm:t>
    </dgm:pt>
    <dgm:pt modelId="{939CAC4C-F10A-42F5-9D6F-3CB3A2363A15}" type="pres">
      <dgm:prSet presAssocID="{BA44BEF5-8412-44AE-B648-1A3828EDE7F4}" presName="Name0" presStyleCnt="0">
        <dgm:presLayoutVars>
          <dgm:dir/>
          <dgm:animLvl val="lvl"/>
          <dgm:resizeHandles val="exact"/>
        </dgm:presLayoutVars>
      </dgm:prSet>
      <dgm:spPr/>
      <dgm:t>
        <a:bodyPr/>
        <a:lstStyle/>
        <a:p>
          <a:endParaRPr lang="es-NI"/>
        </a:p>
      </dgm:t>
    </dgm:pt>
    <dgm:pt modelId="{48AA464E-FB8F-4869-9B23-EBB7BC896710}" type="pres">
      <dgm:prSet presAssocID="{088C588C-DAC4-4D7D-AA26-680D4697F59E}" presName="composite" presStyleCnt="0"/>
      <dgm:spPr/>
      <dgm:t>
        <a:bodyPr/>
        <a:lstStyle/>
        <a:p>
          <a:endParaRPr lang="es-NI"/>
        </a:p>
      </dgm:t>
    </dgm:pt>
    <dgm:pt modelId="{42976882-B902-4BD5-BCCE-723957FDD1B9}" type="pres">
      <dgm:prSet presAssocID="{088C588C-DAC4-4D7D-AA26-680D4697F59E}" presName="parTx" presStyleLbl="alignNode1" presStyleIdx="0" presStyleCnt="3">
        <dgm:presLayoutVars>
          <dgm:chMax val="0"/>
          <dgm:chPref val="0"/>
          <dgm:bulletEnabled val="1"/>
        </dgm:presLayoutVars>
      </dgm:prSet>
      <dgm:spPr/>
      <dgm:t>
        <a:bodyPr/>
        <a:lstStyle/>
        <a:p>
          <a:endParaRPr lang="es-NI"/>
        </a:p>
      </dgm:t>
    </dgm:pt>
    <dgm:pt modelId="{C5B677F1-E7D7-43FE-AF20-47EF3F29B1AB}" type="pres">
      <dgm:prSet presAssocID="{088C588C-DAC4-4D7D-AA26-680D4697F59E}" presName="desTx" presStyleLbl="alignAccFollowNode1" presStyleIdx="0" presStyleCnt="3">
        <dgm:presLayoutVars>
          <dgm:bulletEnabled val="1"/>
        </dgm:presLayoutVars>
      </dgm:prSet>
      <dgm:spPr/>
      <dgm:t>
        <a:bodyPr/>
        <a:lstStyle/>
        <a:p>
          <a:endParaRPr lang="es-NI"/>
        </a:p>
      </dgm:t>
    </dgm:pt>
    <dgm:pt modelId="{FD67572A-9E38-4C22-8934-4881F1B15EC3}" type="pres">
      <dgm:prSet presAssocID="{A898179E-B9CB-4F3D-8ACD-07EB7BA3A43F}" presName="space" presStyleCnt="0"/>
      <dgm:spPr/>
      <dgm:t>
        <a:bodyPr/>
        <a:lstStyle/>
        <a:p>
          <a:endParaRPr lang="es-NI"/>
        </a:p>
      </dgm:t>
    </dgm:pt>
    <dgm:pt modelId="{BF51B77B-5EA5-45AD-82EC-6446071CB090}" type="pres">
      <dgm:prSet presAssocID="{E060595A-F81C-4B25-8137-B8D9C4E4F6F0}" presName="composite" presStyleCnt="0"/>
      <dgm:spPr/>
      <dgm:t>
        <a:bodyPr/>
        <a:lstStyle/>
        <a:p>
          <a:endParaRPr lang="es-NI"/>
        </a:p>
      </dgm:t>
    </dgm:pt>
    <dgm:pt modelId="{A24502E2-2E18-44B7-B4BD-85546658D7C1}" type="pres">
      <dgm:prSet presAssocID="{E060595A-F81C-4B25-8137-B8D9C4E4F6F0}" presName="parTx" presStyleLbl="alignNode1" presStyleIdx="1" presStyleCnt="3">
        <dgm:presLayoutVars>
          <dgm:chMax val="0"/>
          <dgm:chPref val="0"/>
          <dgm:bulletEnabled val="1"/>
        </dgm:presLayoutVars>
      </dgm:prSet>
      <dgm:spPr/>
      <dgm:t>
        <a:bodyPr/>
        <a:lstStyle/>
        <a:p>
          <a:endParaRPr lang="es-NI"/>
        </a:p>
      </dgm:t>
    </dgm:pt>
    <dgm:pt modelId="{2EACD409-5244-4293-A8C5-9BD09183474D}" type="pres">
      <dgm:prSet presAssocID="{E060595A-F81C-4B25-8137-B8D9C4E4F6F0}" presName="desTx" presStyleLbl="alignAccFollowNode1" presStyleIdx="1" presStyleCnt="3">
        <dgm:presLayoutVars>
          <dgm:bulletEnabled val="1"/>
        </dgm:presLayoutVars>
      </dgm:prSet>
      <dgm:spPr/>
      <dgm:t>
        <a:bodyPr/>
        <a:lstStyle/>
        <a:p>
          <a:endParaRPr lang="es-NI"/>
        </a:p>
      </dgm:t>
    </dgm:pt>
    <dgm:pt modelId="{D9F9F64D-4DC5-4535-BA72-62DFBF20729B}" type="pres">
      <dgm:prSet presAssocID="{0BB53428-F4F5-4865-9A53-37C1DEAD5A13}" presName="space" presStyleCnt="0"/>
      <dgm:spPr/>
      <dgm:t>
        <a:bodyPr/>
        <a:lstStyle/>
        <a:p>
          <a:endParaRPr lang="es-NI"/>
        </a:p>
      </dgm:t>
    </dgm:pt>
    <dgm:pt modelId="{24642A4B-677D-4A5B-83F1-077EEDC9ED2C}" type="pres">
      <dgm:prSet presAssocID="{BF1AC2D6-45A5-40ED-989B-930794CA31B3}" presName="composite" presStyleCnt="0"/>
      <dgm:spPr/>
      <dgm:t>
        <a:bodyPr/>
        <a:lstStyle/>
        <a:p>
          <a:endParaRPr lang="es-NI"/>
        </a:p>
      </dgm:t>
    </dgm:pt>
    <dgm:pt modelId="{9DD7B80D-542E-4F61-8803-F0D300126C1A}" type="pres">
      <dgm:prSet presAssocID="{BF1AC2D6-45A5-40ED-989B-930794CA31B3}" presName="parTx" presStyleLbl="alignNode1" presStyleIdx="2" presStyleCnt="3">
        <dgm:presLayoutVars>
          <dgm:chMax val="0"/>
          <dgm:chPref val="0"/>
          <dgm:bulletEnabled val="1"/>
        </dgm:presLayoutVars>
      </dgm:prSet>
      <dgm:spPr/>
      <dgm:t>
        <a:bodyPr/>
        <a:lstStyle/>
        <a:p>
          <a:endParaRPr lang="es-NI"/>
        </a:p>
      </dgm:t>
    </dgm:pt>
    <dgm:pt modelId="{78A2D9BA-5616-42CD-8936-8FE450EB1F25}" type="pres">
      <dgm:prSet presAssocID="{BF1AC2D6-45A5-40ED-989B-930794CA31B3}" presName="desTx" presStyleLbl="alignAccFollowNode1" presStyleIdx="2" presStyleCnt="3">
        <dgm:presLayoutVars>
          <dgm:bulletEnabled val="1"/>
        </dgm:presLayoutVars>
      </dgm:prSet>
      <dgm:spPr/>
      <dgm:t>
        <a:bodyPr/>
        <a:lstStyle/>
        <a:p>
          <a:endParaRPr lang="es-NI"/>
        </a:p>
      </dgm:t>
    </dgm:pt>
  </dgm:ptLst>
  <dgm:cxnLst>
    <dgm:cxn modelId="{3C63D1C7-95F3-4160-81E2-C1430D36E864}" srcId="{BA44BEF5-8412-44AE-B648-1A3828EDE7F4}" destId="{E060595A-F81C-4B25-8137-B8D9C4E4F6F0}" srcOrd="1" destOrd="0" parTransId="{D61F6642-C296-42A5-8FC0-55323AD74397}" sibTransId="{0BB53428-F4F5-4865-9A53-37C1DEAD5A13}"/>
    <dgm:cxn modelId="{64BCD323-56C9-4A57-A464-74790655D6E6}" srcId="{E060595A-F81C-4B25-8137-B8D9C4E4F6F0}" destId="{7CE7E726-0346-4048-AA30-6F1F527A7C3E}" srcOrd="5" destOrd="0" parTransId="{24515EF6-B6FD-4654-A71B-DD136AC06D2D}" sibTransId="{A3D947B0-4E92-4345-9C0B-40C9D02B5C2F}"/>
    <dgm:cxn modelId="{64AA3334-5332-4533-8BE3-DBBBF669B20B}" srcId="{BA44BEF5-8412-44AE-B648-1A3828EDE7F4}" destId="{088C588C-DAC4-4D7D-AA26-680D4697F59E}" srcOrd="0" destOrd="0" parTransId="{21A4797F-DADE-4D2A-8FC3-282539E2A0E8}" sibTransId="{A898179E-B9CB-4F3D-8ACD-07EB7BA3A43F}"/>
    <dgm:cxn modelId="{5069DFF5-E281-46BD-B443-4466B44033CD}" type="presOf" srcId="{7E7FE0C2-4FAA-44B8-93AF-84BCDD3CF0F3}" destId="{C5B677F1-E7D7-43FE-AF20-47EF3F29B1AB}" srcOrd="0" destOrd="4" presId="urn:microsoft.com/office/officeart/2005/8/layout/hList1"/>
    <dgm:cxn modelId="{18902C29-68BA-4095-BBB5-45B921B17446}" type="presOf" srcId="{BF1AC2D6-45A5-40ED-989B-930794CA31B3}" destId="{9DD7B80D-542E-4F61-8803-F0D300126C1A}" srcOrd="0" destOrd="0" presId="urn:microsoft.com/office/officeart/2005/8/layout/hList1"/>
    <dgm:cxn modelId="{86A84D96-EF16-4A62-8CFA-859B801AFB8F}" type="presOf" srcId="{283A328B-BF02-4DE0-8CB5-7D98489FDE49}" destId="{2EACD409-5244-4293-A8C5-9BD09183474D}" srcOrd="0" destOrd="2" presId="urn:microsoft.com/office/officeart/2005/8/layout/hList1"/>
    <dgm:cxn modelId="{74619162-83DB-4564-BE42-7A9A5F64FD61}" srcId="{088C588C-DAC4-4D7D-AA26-680D4697F59E}" destId="{49C2E364-35FC-4F02-B508-22082AC53892}" srcOrd="5" destOrd="0" parTransId="{8558A75F-08A6-4FED-8AC7-0A947C5A9B0D}" sibTransId="{2113E08F-CBD1-4158-8D8C-DBE76A5FE1DD}"/>
    <dgm:cxn modelId="{BDF57BCB-C563-4CB8-B16D-750E301D5C66}" srcId="{088C588C-DAC4-4D7D-AA26-680D4697F59E}" destId="{D5D64FEB-9994-4D1B-9B66-6552F9BD0120}" srcOrd="7" destOrd="0" parTransId="{8CF60854-8778-460B-8585-3397E835CF19}" sibTransId="{1575CE15-355D-42C4-AE46-C939C46D619B}"/>
    <dgm:cxn modelId="{6897020B-5DD4-49F1-BB1A-6EE7EE78437F}" srcId="{088C588C-DAC4-4D7D-AA26-680D4697F59E}" destId="{0ECA4E9E-73BA-49C6-ACB3-A8B930BE0A52}" srcOrd="9" destOrd="0" parTransId="{C6A00214-886C-487E-8816-296821AE1A35}" sibTransId="{E05292BD-2825-4FE2-9276-8CF307854C8F}"/>
    <dgm:cxn modelId="{DC1B048D-A328-4936-B9F3-2B548B2C3D4B}" type="presOf" srcId="{B746C7C7-9B06-4CB0-AF4F-FE6E27088AA9}" destId="{2EACD409-5244-4293-A8C5-9BD09183474D}" srcOrd="0" destOrd="1" presId="urn:microsoft.com/office/officeart/2005/8/layout/hList1"/>
    <dgm:cxn modelId="{5CD03736-364B-4631-8982-395FFED004A3}" type="presOf" srcId="{E060595A-F81C-4B25-8137-B8D9C4E4F6F0}" destId="{A24502E2-2E18-44B7-B4BD-85546658D7C1}" srcOrd="0" destOrd="0" presId="urn:microsoft.com/office/officeart/2005/8/layout/hList1"/>
    <dgm:cxn modelId="{65FCCBB8-AAE9-4B91-B0B7-01F3A96718D5}" type="presOf" srcId="{FA20E60F-EC28-40C6-947C-545BF9D35E89}" destId="{78A2D9BA-5616-42CD-8936-8FE450EB1F25}" srcOrd="0" destOrd="0" presId="urn:microsoft.com/office/officeart/2005/8/layout/hList1"/>
    <dgm:cxn modelId="{D470C6F4-D8AC-4E06-B466-8B4E8923EFE3}" srcId="{BF1AC2D6-45A5-40ED-989B-930794CA31B3}" destId="{FA20E60F-EC28-40C6-947C-545BF9D35E89}" srcOrd="0" destOrd="0" parTransId="{EA43979F-4537-4561-BD41-B31A5801DD84}" sibTransId="{6E12A241-DF71-4134-B832-1F54065AAF8F}"/>
    <dgm:cxn modelId="{783665A7-D853-4F8C-A2D7-BA9DBC2D7D8A}" srcId="{BF1AC2D6-45A5-40ED-989B-930794CA31B3}" destId="{3DEA2FA5-57F5-4BDB-BD39-17047FAEA2C9}" srcOrd="3" destOrd="0" parTransId="{3B8077C7-5389-40E9-A8A0-7A9B14A85B22}" sibTransId="{C31789E9-EDE9-441B-A9B7-C89B91DDE403}"/>
    <dgm:cxn modelId="{1AA10DB1-EFFD-412F-A472-73B5049802B3}" type="presOf" srcId="{6A50DAC4-2F54-4A61-AEE0-DEBF98A026EE}" destId="{C5B677F1-E7D7-43FE-AF20-47EF3F29B1AB}" srcOrd="0" destOrd="1" presId="urn:microsoft.com/office/officeart/2005/8/layout/hList1"/>
    <dgm:cxn modelId="{29EF6F7B-C40B-452C-87C4-9FAC0564C733}" srcId="{BF1AC2D6-45A5-40ED-989B-930794CA31B3}" destId="{08C8FF7C-F5B8-4CCF-ADB6-BAC89CAA2346}" srcOrd="1" destOrd="0" parTransId="{6DB34D47-5C8D-4AC5-A467-9B710CA98006}" sibTransId="{ECD03A73-77F2-49A0-B3BA-32FFAD343BA0}"/>
    <dgm:cxn modelId="{C66ECBC5-FDA5-4017-8DDD-D8B4781CF4BC}" type="presOf" srcId="{65B1E841-2C2F-4A34-BFF8-3F34FFC5FF3C}" destId="{2EACD409-5244-4293-A8C5-9BD09183474D}" srcOrd="0" destOrd="3" presId="urn:microsoft.com/office/officeart/2005/8/layout/hList1"/>
    <dgm:cxn modelId="{AB357EAC-879E-49EE-B262-09504CEE783F}" srcId="{088C588C-DAC4-4D7D-AA26-680D4697F59E}" destId="{6988B874-79BB-48CC-BBD7-E9A85C3EDE79}" srcOrd="3" destOrd="0" parTransId="{2D7E2BD4-D4A6-47D9-945C-3BF6D732FC85}" sibTransId="{1788D00F-CE0D-4C12-867A-9504CAB00DBA}"/>
    <dgm:cxn modelId="{D0F1D2E8-D79F-45BD-8FF9-95C3CF46A25E}" srcId="{088C588C-DAC4-4D7D-AA26-680D4697F59E}" destId="{1811D549-070F-40AD-89D7-03F077071634}" srcOrd="8" destOrd="0" parTransId="{5D7F1776-EEE6-4C74-9873-64A3D35BDEA8}" sibTransId="{CBFEE3DE-A92B-4F65-875A-419B4EBFFF3E}"/>
    <dgm:cxn modelId="{21E5D490-E8D5-432E-AA55-EC2DF9B9EC60}" type="presOf" srcId="{B802F3F4-C679-4834-9DD8-0992729AFCFB}" destId="{2EACD409-5244-4293-A8C5-9BD09183474D}" srcOrd="0" destOrd="0" presId="urn:microsoft.com/office/officeart/2005/8/layout/hList1"/>
    <dgm:cxn modelId="{CB390235-7498-48F1-A532-FF892E0C1783}" srcId="{088C588C-DAC4-4D7D-AA26-680D4697F59E}" destId="{D1049E9F-C055-4775-B28E-34A4A8160D33}" srcOrd="6" destOrd="0" parTransId="{2CB8E613-62ED-4FE0-BE32-C88238AD21D2}" sibTransId="{D9A746B6-EEE3-42C2-A524-7FA4B8C956F8}"/>
    <dgm:cxn modelId="{C4A2006F-07E9-4684-B9B4-51FCB40EE2F2}" type="presOf" srcId="{D1049E9F-C055-4775-B28E-34A4A8160D33}" destId="{C5B677F1-E7D7-43FE-AF20-47EF3F29B1AB}" srcOrd="0" destOrd="6" presId="urn:microsoft.com/office/officeart/2005/8/layout/hList1"/>
    <dgm:cxn modelId="{65C19DE5-73D0-4E79-AE49-5AAD55F66B55}" type="presOf" srcId="{7CE7E726-0346-4048-AA30-6F1F527A7C3E}" destId="{2EACD409-5244-4293-A8C5-9BD09183474D}" srcOrd="0" destOrd="5" presId="urn:microsoft.com/office/officeart/2005/8/layout/hList1"/>
    <dgm:cxn modelId="{144D8859-FBCE-4DC7-9ACD-798ADE823B52}" type="presOf" srcId="{3DEA2FA5-57F5-4BDB-BD39-17047FAEA2C9}" destId="{78A2D9BA-5616-42CD-8936-8FE450EB1F25}" srcOrd="0" destOrd="3" presId="urn:microsoft.com/office/officeart/2005/8/layout/hList1"/>
    <dgm:cxn modelId="{AE880CBE-B185-4A1C-9D6A-364FD17B7A05}" srcId="{E060595A-F81C-4B25-8137-B8D9C4E4F6F0}" destId="{65B1E841-2C2F-4A34-BFF8-3F34FFC5FF3C}" srcOrd="3" destOrd="0" parTransId="{1D5548A8-DAFD-4E0F-83AB-B74E56A502F9}" sibTransId="{DF185D85-4957-4031-B39D-3A07654D75F3}"/>
    <dgm:cxn modelId="{6500DD2A-DCB9-4889-B657-D5F7A7CA2F58}" srcId="{E060595A-F81C-4B25-8137-B8D9C4E4F6F0}" destId="{283A328B-BF02-4DE0-8CB5-7D98489FDE49}" srcOrd="2" destOrd="0" parTransId="{7D5FD1E1-0BC1-4FD5-8BDF-70C6FE7FD200}" sibTransId="{36F21B3D-EB75-467C-B11D-650DB77FE938}"/>
    <dgm:cxn modelId="{45337121-6579-4EE6-81E4-9FF11118E47A}" type="presOf" srcId="{08C8FF7C-F5B8-4CCF-ADB6-BAC89CAA2346}" destId="{78A2D9BA-5616-42CD-8936-8FE450EB1F25}" srcOrd="0" destOrd="1" presId="urn:microsoft.com/office/officeart/2005/8/layout/hList1"/>
    <dgm:cxn modelId="{A4A57788-B205-49BE-9984-C5F05816D276}" type="presOf" srcId="{49C2E364-35FC-4F02-B508-22082AC53892}" destId="{C5B677F1-E7D7-43FE-AF20-47EF3F29B1AB}" srcOrd="0" destOrd="5" presId="urn:microsoft.com/office/officeart/2005/8/layout/hList1"/>
    <dgm:cxn modelId="{E96FFB68-0F0F-4FA9-8B16-921797AEF0C3}" type="presOf" srcId="{9E6B194D-2F2B-429B-8879-87B0056FCA9A}" destId="{C5B677F1-E7D7-43FE-AF20-47EF3F29B1AB}" srcOrd="0" destOrd="2" presId="urn:microsoft.com/office/officeart/2005/8/layout/hList1"/>
    <dgm:cxn modelId="{B6E1F8BA-5BB7-40F0-AF67-6266621FB31C}" type="presOf" srcId="{D5D64FEB-9994-4D1B-9B66-6552F9BD0120}" destId="{C5B677F1-E7D7-43FE-AF20-47EF3F29B1AB}" srcOrd="0" destOrd="7" presId="urn:microsoft.com/office/officeart/2005/8/layout/hList1"/>
    <dgm:cxn modelId="{7DF5CF12-905C-404D-99EE-2BA9FC1DED32}" srcId="{E060595A-F81C-4B25-8137-B8D9C4E4F6F0}" destId="{B746C7C7-9B06-4CB0-AF4F-FE6E27088AA9}" srcOrd="1" destOrd="0" parTransId="{365D470A-278A-459B-B396-833C0C540F28}" sibTransId="{7C7C39FE-EDA0-4CEA-9036-23AEA2FA3B97}"/>
    <dgm:cxn modelId="{DB87CDEB-E004-4B29-A846-26F139FC59E1}" type="presOf" srcId="{1811D549-070F-40AD-89D7-03F077071634}" destId="{C5B677F1-E7D7-43FE-AF20-47EF3F29B1AB}" srcOrd="0" destOrd="8" presId="urn:microsoft.com/office/officeart/2005/8/layout/hList1"/>
    <dgm:cxn modelId="{002F2D69-AA25-43A1-8675-5F0C9B77261B}" type="presOf" srcId="{6988B874-79BB-48CC-BBD7-E9A85C3EDE79}" destId="{C5B677F1-E7D7-43FE-AF20-47EF3F29B1AB}" srcOrd="0" destOrd="3" presId="urn:microsoft.com/office/officeart/2005/8/layout/hList1"/>
    <dgm:cxn modelId="{F7670B07-853C-4338-B7F6-78C5B976B460}" srcId="{BF1AC2D6-45A5-40ED-989B-930794CA31B3}" destId="{C0ED059E-C0A6-48D7-BD87-79747EF1294A}" srcOrd="4" destOrd="0" parTransId="{46B71352-208E-482A-85FC-59651478F6BF}" sibTransId="{9838D1B9-73EF-4322-8C7B-1462F67C457A}"/>
    <dgm:cxn modelId="{45C52089-47FD-410E-9FBA-A4E1CF81873A}" type="presOf" srcId="{BA44BEF5-8412-44AE-B648-1A3828EDE7F4}" destId="{939CAC4C-F10A-42F5-9D6F-3CB3A2363A15}" srcOrd="0" destOrd="0" presId="urn:microsoft.com/office/officeart/2005/8/layout/hList1"/>
    <dgm:cxn modelId="{54998295-F7D7-49B9-9CF2-2941D6B105F1}" srcId="{BF1AC2D6-45A5-40ED-989B-930794CA31B3}" destId="{FD363811-3CA4-4974-8459-D5460276094D}" srcOrd="2" destOrd="0" parTransId="{B16B121C-CA54-4E77-A2AD-50EF3ED41A77}" sibTransId="{B3D2653F-ECC7-4497-953B-03273505BBAD}"/>
    <dgm:cxn modelId="{A7E9EBC5-B7DF-44BB-AED9-2EAD8345EF13}" srcId="{BA44BEF5-8412-44AE-B648-1A3828EDE7F4}" destId="{BF1AC2D6-45A5-40ED-989B-930794CA31B3}" srcOrd="2" destOrd="0" parTransId="{F1646011-C13F-48EB-BA7B-FC1F83CBA992}" sibTransId="{99F24EF3-BE86-40BA-9921-2EB0F3D80E72}"/>
    <dgm:cxn modelId="{2A29DF86-2A4F-40D4-8E78-68CD07C8B446}" type="presOf" srcId="{0ECA4E9E-73BA-49C6-ACB3-A8B930BE0A52}" destId="{C5B677F1-E7D7-43FE-AF20-47EF3F29B1AB}" srcOrd="0" destOrd="9" presId="urn:microsoft.com/office/officeart/2005/8/layout/hList1"/>
    <dgm:cxn modelId="{E54C1086-8DC3-4735-B3BF-71A5779140B9}" type="presOf" srcId="{DE7C4647-1F19-4826-A7E3-5EE8894A17FF}" destId="{2EACD409-5244-4293-A8C5-9BD09183474D}" srcOrd="0" destOrd="4" presId="urn:microsoft.com/office/officeart/2005/8/layout/hList1"/>
    <dgm:cxn modelId="{65303858-5CF8-461C-AAAB-96EB8D0212AF}" type="presOf" srcId="{2E0E7A69-789A-4696-9A7E-627443783E57}" destId="{C5B677F1-E7D7-43FE-AF20-47EF3F29B1AB}" srcOrd="0" destOrd="0" presId="urn:microsoft.com/office/officeart/2005/8/layout/hList1"/>
    <dgm:cxn modelId="{8DA1EC28-02C0-4150-A15B-45E52A589B42}" srcId="{088C588C-DAC4-4D7D-AA26-680D4697F59E}" destId="{6A50DAC4-2F54-4A61-AEE0-DEBF98A026EE}" srcOrd="1" destOrd="0" parTransId="{9F586E7E-69BB-480D-8415-C03604DCD9F9}" sibTransId="{27B46F6D-2AFE-4A4F-B5F1-0C844842B2BC}"/>
    <dgm:cxn modelId="{2F97F548-EAF5-4BAF-BB18-B81302B98A3A}" srcId="{E060595A-F81C-4B25-8137-B8D9C4E4F6F0}" destId="{DE7C4647-1F19-4826-A7E3-5EE8894A17FF}" srcOrd="4" destOrd="0" parTransId="{F9E1ADE3-CB76-44CB-A619-6FA16743B183}" sibTransId="{DC5D0958-AB96-4BA3-8D29-B67591337DDB}"/>
    <dgm:cxn modelId="{F307982D-E7CA-44CC-BA13-4AADB754C4C3}" type="presOf" srcId="{088C588C-DAC4-4D7D-AA26-680D4697F59E}" destId="{42976882-B902-4BD5-BCCE-723957FDD1B9}" srcOrd="0" destOrd="0" presId="urn:microsoft.com/office/officeart/2005/8/layout/hList1"/>
    <dgm:cxn modelId="{D5AB6E39-2498-499E-8325-120E417FFAD3}" type="presOf" srcId="{FD363811-3CA4-4974-8459-D5460276094D}" destId="{78A2D9BA-5616-42CD-8936-8FE450EB1F25}" srcOrd="0" destOrd="2" presId="urn:microsoft.com/office/officeart/2005/8/layout/hList1"/>
    <dgm:cxn modelId="{EE721705-68AD-478E-A0D5-469FAFF61539}" srcId="{088C588C-DAC4-4D7D-AA26-680D4697F59E}" destId="{2E0E7A69-789A-4696-9A7E-627443783E57}" srcOrd="0" destOrd="0" parTransId="{2725093A-255E-4113-88D6-FE268FEE23F9}" sibTransId="{2EEE5A55-6017-4A3C-99AB-6FB0BD268BE8}"/>
    <dgm:cxn modelId="{17784850-B38D-4BB9-A34F-F3647689F1E9}" type="presOf" srcId="{C0ED059E-C0A6-48D7-BD87-79747EF1294A}" destId="{78A2D9BA-5616-42CD-8936-8FE450EB1F25}" srcOrd="0" destOrd="4" presId="urn:microsoft.com/office/officeart/2005/8/layout/hList1"/>
    <dgm:cxn modelId="{B1116FB7-4DCB-406A-8956-68F681C5EB85}" srcId="{E060595A-F81C-4B25-8137-B8D9C4E4F6F0}" destId="{B802F3F4-C679-4834-9DD8-0992729AFCFB}" srcOrd="0" destOrd="0" parTransId="{BAA275B9-6328-4B2F-9B86-96FFA9411140}" sibTransId="{C1C6BB5C-A96F-43C1-8151-9F833C2D4F2C}"/>
    <dgm:cxn modelId="{B207D1B6-8E4D-4D65-8822-D7111D047898}" srcId="{088C588C-DAC4-4D7D-AA26-680D4697F59E}" destId="{9E6B194D-2F2B-429B-8879-87B0056FCA9A}" srcOrd="2" destOrd="0" parTransId="{13BC40C0-7F08-4DF1-8A72-FD595DBB0EF3}" sibTransId="{78270BD1-AD7A-479D-921D-A8C9DB5A3C31}"/>
    <dgm:cxn modelId="{B417192F-4E9B-4FCA-A2EE-40099E02C57B}" srcId="{088C588C-DAC4-4D7D-AA26-680D4697F59E}" destId="{7E7FE0C2-4FAA-44B8-93AF-84BCDD3CF0F3}" srcOrd="4" destOrd="0" parTransId="{755666FB-9C95-4B5C-8258-84B8BD0651C7}" sibTransId="{866155B3-9C03-403F-992C-0406BCD32525}"/>
    <dgm:cxn modelId="{696BA430-D370-4209-8E5A-FC03886F95A8}" type="presParOf" srcId="{939CAC4C-F10A-42F5-9D6F-3CB3A2363A15}" destId="{48AA464E-FB8F-4869-9B23-EBB7BC896710}" srcOrd="0" destOrd="0" presId="urn:microsoft.com/office/officeart/2005/8/layout/hList1"/>
    <dgm:cxn modelId="{4B912809-E309-42B8-B70D-129C5779BB37}" type="presParOf" srcId="{48AA464E-FB8F-4869-9B23-EBB7BC896710}" destId="{42976882-B902-4BD5-BCCE-723957FDD1B9}" srcOrd="0" destOrd="0" presId="urn:microsoft.com/office/officeart/2005/8/layout/hList1"/>
    <dgm:cxn modelId="{BF5611F8-D224-4CF2-8435-1A88FBA2C177}" type="presParOf" srcId="{48AA464E-FB8F-4869-9B23-EBB7BC896710}" destId="{C5B677F1-E7D7-43FE-AF20-47EF3F29B1AB}" srcOrd="1" destOrd="0" presId="urn:microsoft.com/office/officeart/2005/8/layout/hList1"/>
    <dgm:cxn modelId="{82BD0845-8D6D-43F4-851E-7F5DDBDCEA82}" type="presParOf" srcId="{939CAC4C-F10A-42F5-9D6F-3CB3A2363A15}" destId="{FD67572A-9E38-4C22-8934-4881F1B15EC3}" srcOrd="1" destOrd="0" presId="urn:microsoft.com/office/officeart/2005/8/layout/hList1"/>
    <dgm:cxn modelId="{F530910A-C12E-415D-8739-D1B7A83D3581}" type="presParOf" srcId="{939CAC4C-F10A-42F5-9D6F-3CB3A2363A15}" destId="{BF51B77B-5EA5-45AD-82EC-6446071CB090}" srcOrd="2" destOrd="0" presId="urn:microsoft.com/office/officeart/2005/8/layout/hList1"/>
    <dgm:cxn modelId="{E7B1A7DB-1BB9-4E9B-BC3E-12395394DD15}" type="presParOf" srcId="{BF51B77B-5EA5-45AD-82EC-6446071CB090}" destId="{A24502E2-2E18-44B7-B4BD-85546658D7C1}" srcOrd="0" destOrd="0" presId="urn:microsoft.com/office/officeart/2005/8/layout/hList1"/>
    <dgm:cxn modelId="{AEA0F81D-039A-45C5-A5A0-00FB6E629E33}" type="presParOf" srcId="{BF51B77B-5EA5-45AD-82EC-6446071CB090}" destId="{2EACD409-5244-4293-A8C5-9BD09183474D}" srcOrd="1" destOrd="0" presId="urn:microsoft.com/office/officeart/2005/8/layout/hList1"/>
    <dgm:cxn modelId="{FE5942FA-F054-4FF2-BB8A-E68CA99B3021}" type="presParOf" srcId="{939CAC4C-F10A-42F5-9D6F-3CB3A2363A15}" destId="{D9F9F64D-4DC5-4535-BA72-62DFBF20729B}" srcOrd="3" destOrd="0" presId="urn:microsoft.com/office/officeart/2005/8/layout/hList1"/>
    <dgm:cxn modelId="{FECC5312-54D8-4854-B48C-B2CC0A9CCC5F}" type="presParOf" srcId="{939CAC4C-F10A-42F5-9D6F-3CB3A2363A15}" destId="{24642A4B-677D-4A5B-83F1-077EEDC9ED2C}" srcOrd="4" destOrd="0" presId="urn:microsoft.com/office/officeart/2005/8/layout/hList1"/>
    <dgm:cxn modelId="{71A180CF-6C4E-4187-91CD-8A89147FE58C}" type="presParOf" srcId="{24642A4B-677D-4A5B-83F1-077EEDC9ED2C}" destId="{9DD7B80D-542E-4F61-8803-F0D300126C1A}" srcOrd="0" destOrd="0" presId="urn:microsoft.com/office/officeart/2005/8/layout/hList1"/>
    <dgm:cxn modelId="{FF38F48F-47CB-4DC4-B94F-0E3C88A55DD1}" type="presParOf" srcId="{24642A4B-677D-4A5B-83F1-077EEDC9ED2C}" destId="{78A2D9BA-5616-42CD-8936-8FE450EB1F25}"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9EB975-7D74-4487-9B50-23243FB6B454}" type="doc">
      <dgm:prSet loTypeId="urn:microsoft.com/office/officeart/2005/8/layout/radial4" loCatId="relationship" qsTypeId="urn:microsoft.com/office/officeart/2005/8/quickstyle/simple5" qsCatId="simple" csTypeId="urn:microsoft.com/office/officeart/2005/8/colors/accent1_2" csCatId="accent1" phldr="1"/>
      <dgm:spPr/>
      <dgm:t>
        <a:bodyPr/>
        <a:lstStyle/>
        <a:p>
          <a:endParaRPr lang="es-NI"/>
        </a:p>
      </dgm:t>
    </dgm:pt>
    <dgm:pt modelId="{C08E0D2F-6C1C-4628-A500-9DAFAED81FCC}">
      <dgm:prSet phldrT="[Texto]"/>
      <dgm:spPr/>
      <dgm:t>
        <a:bodyPr/>
        <a:lstStyle/>
        <a:p>
          <a:r>
            <a:rPr lang="es-NI" dirty="0" smtClean="0"/>
            <a:t>Seguridad Ciudadana</a:t>
          </a:r>
          <a:endParaRPr lang="es-NI" dirty="0"/>
        </a:p>
      </dgm:t>
    </dgm:pt>
    <dgm:pt modelId="{B0ED8737-FBBF-4C2E-8D3E-32456B3AA926}" type="parTrans" cxnId="{19DA1DEE-739E-4AFD-BF4A-4C9A10D1AA24}">
      <dgm:prSet/>
      <dgm:spPr/>
      <dgm:t>
        <a:bodyPr/>
        <a:lstStyle/>
        <a:p>
          <a:endParaRPr lang="es-NI"/>
        </a:p>
      </dgm:t>
    </dgm:pt>
    <dgm:pt modelId="{79B842BF-8C75-4FC8-AAC3-21B1CB2A5FAA}" type="sibTrans" cxnId="{19DA1DEE-739E-4AFD-BF4A-4C9A10D1AA24}">
      <dgm:prSet/>
      <dgm:spPr/>
      <dgm:t>
        <a:bodyPr/>
        <a:lstStyle/>
        <a:p>
          <a:endParaRPr lang="es-NI"/>
        </a:p>
      </dgm:t>
    </dgm:pt>
    <dgm:pt modelId="{08549B7F-7315-4368-83D4-D20857112894}">
      <dgm:prSet phldrT="[Texto]"/>
      <dgm:spPr/>
      <dgm:t>
        <a:bodyPr/>
        <a:lstStyle/>
        <a:p>
          <a:r>
            <a:rPr lang="es-NI" dirty="0" smtClean="0"/>
            <a:t>Buenas Instituciones (Policía, Ministerios, Leyes)</a:t>
          </a:r>
          <a:endParaRPr lang="es-NI" dirty="0"/>
        </a:p>
      </dgm:t>
    </dgm:pt>
    <dgm:pt modelId="{210E64E4-A8AE-4DE6-A502-1176A84B7C9E}" type="parTrans" cxnId="{A4F64BD4-AD55-4450-8136-0508B68A18BD}">
      <dgm:prSet/>
      <dgm:spPr/>
      <dgm:t>
        <a:bodyPr/>
        <a:lstStyle/>
        <a:p>
          <a:endParaRPr lang="es-NI"/>
        </a:p>
      </dgm:t>
    </dgm:pt>
    <dgm:pt modelId="{17995941-D081-45C5-AC0A-88F98362F591}" type="sibTrans" cxnId="{A4F64BD4-AD55-4450-8136-0508B68A18BD}">
      <dgm:prSet/>
      <dgm:spPr/>
      <dgm:t>
        <a:bodyPr/>
        <a:lstStyle/>
        <a:p>
          <a:endParaRPr lang="es-NI"/>
        </a:p>
      </dgm:t>
    </dgm:pt>
    <dgm:pt modelId="{6D100108-A7F6-4DB4-A0D5-A9FC44504D91}">
      <dgm:prSet phldrT="[Texto]"/>
      <dgm:spPr/>
      <dgm:t>
        <a:bodyPr/>
        <a:lstStyle/>
        <a:p>
          <a:r>
            <a:rPr lang="es-NI" dirty="0" smtClean="0"/>
            <a:t>Mayor Inversión en Educación</a:t>
          </a:r>
          <a:endParaRPr lang="es-NI" dirty="0"/>
        </a:p>
      </dgm:t>
    </dgm:pt>
    <dgm:pt modelId="{09AA6A24-DD7A-4802-ADC3-95782DC8B0A9}" type="parTrans" cxnId="{65F3A829-C481-494E-A662-CAD2F2342AC4}">
      <dgm:prSet/>
      <dgm:spPr/>
      <dgm:t>
        <a:bodyPr/>
        <a:lstStyle/>
        <a:p>
          <a:endParaRPr lang="es-NI"/>
        </a:p>
      </dgm:t>
    </dgm:pt>
    <dgm:pt modelId="{EC1B0402-C788-4577-A1EC-266449B78EB2}" type="sibTrans" cxnId="{65F3A829-C481-494E-A662-CAD2F2342AC4}">
      <dgm:prSet/>
      <dgm:spPr/>
      <dgm:t>
        <a:bodyPr/>
        <a:lstStyle/>
        <a:p>
          <a:endParaRPr lang="es-NI"/>
        </a:p>
      </dgm:t>
    </dgm:pt>
    <dgm:pt modelId="{B93A4F61-6652-43E8-B74A-1EDBA24A97C7}">
      <dgm:prSet phldrT="[Texto]"/>
      <dgm:spPr/>
      <dgm:t>
        <a:bodyPr/>
        <a:lstStyle/>
        <a:p>
          <a:r>
            <a:rPr lang="es-NI" dirty="0" smtClean="0"/>
            <a:t>Más Fuentes de Trabajo</a:t>
          </a:r>
          <a:endParaRPr lang="es-NI" dirty="0"/>
        </a:p>
      </dgm:t>
    </dgm:pt>
    <dgm:pt modelId="{90185945-5E97-42A1-B265-852F605238B1}" type="parTrans" cxnId="{F7CD9426-DA07-4B59-9EC5-428B624E7E52}">
      <dgm:prSet/>
      <dgm:spPr/>
      <dgm:t>
        <a:bodyPr/>
        <a:lstStyle/>
        <a:p>
          <a:endParaRPr lang="es-NI"/>
        </a:p>
      </dgm:t>
    </dgm:pt>
    <dgm:pt modelId="{1915D01A-2414-42E0-B76B-0E1EC499E525}" type="sibTrans" cxnId="{F7CD9426-DA07-4B59-9EC5-428B624E7E52}">
      <dgm:prSet/>
      <dgm:spPr/>
      <dgm:t>
        <a:bodyPr/>
        <a:lstStyle/>
        <a:p>
          <a:endParaRPr lang="es-NI"/>
        </a:p>
      </dgm:t>
    </dgm:pt>
    <dgm:pt modelId="{80429A46-63AA-4F60-B82B-998F846EE2BA}">
      <dgm:prSet/>
      <dgm:spPr/>
      <dgm:t>
        <a:bodyPr/>
        <a:lstStyle/>
        <a:p>
          <a:r>
            <a:rPr lang="es-NI" dirty="0" smtClean="0"/>
            <a:t>Reducción de la pobreza</a:t>
          </a:r>
          <a:endParaRPr lang="es-NI" dirty="0"/>
        </a:p>
      </dgm:t>
    </dgm:pt>
    <dgm:pt modelId="{02774AEA-2832-4A99-BC2E-D350005498A8}" type="parTrans" cxnId="{25328462-BDCF-4659-B8C5-58337F446A9B}">
      <dgm:prSet/>
      <dgm:spPr/>
      <dgm:t>
        <a:bodyPr/>
        <a:lstStyle/>
        <a:p>
          <a:endParaRPr lang="es-NI"/>
        </a:p>
      </dgm:t>
    </dgm:pt>
    <dgm:pt modelId="{0A63B69C-0F76-4301-84D7-DD6D13F8743A}" type="sibTrans" cxnId="{25328462-BDCF-4659-B8C5-58337F446A9B}">
      <dgm:prSet/>
      <dgm:spPr/>
      <dgm:t>
        <a:bodyPr/>
        <a:lstStyle/>
        <a:p>
          <a:endParaRPr lang="es-NI"/>
        </a:p>
      </dgm:t>
    </dgm:pt>
    <dgm:pt modelId="{147913D9-AE2E-4790-ACED-E468FE071236}">
      <dgm:prSet/>
      <dgm:spPr/>
      <dgm:t>
        <a:bodyPr/>
        <a:lstStyle/>
        <a:p>
          <a:r>
            <a:rPr lang="es-NI" dirty="0" smtClean="0"/>
            <a:t>Mayor inversión presupuestaria</a:t>
          </a:r>
          <a:endParaRPr lang="es-NI" dirty="0"/>
        </a:p>
      </dgm:t>
    </dgm:pt>
    <dgm:pt modelId="{D62787E0-8985-4CF3-89D3-9434A5D47D60}" type="parTrans" cxnId="{DFBED524-12C7-432C-9846-CC518ABF1AB8}">
      <dgm:prSet/>
      <dgm:spPr/>
      <dgm:t>
        <a:bodyPr/>
        <a:lstStyle/>
        <a:p>
          <a:endParaRPr lang="es-NI"/>
        </a:p>
      </dgm:t>
    </dgm:pt>
    <dgm:pt modelId="{4925D600-477B-4438-BE37-3A022CED890F}" type="sibTrans" cxnId="{DFBED524-12C7-432C-9846-CC518ABF1AB8}">
      <dgm:prSet/>
      <dgm:spPr/>
      <dgm:t>
        <a:bodyPr/>
        <a:lstStyle/>
        <a:p>
          <a:endParaRPr lang="es-NI"/>
        </a:p>
      </dgm:t>
    </dgm:pt>
    <dgm:pt modelId="{A2DA7BDE-2FC4-4C7C-858F-4BA21D58FE76}" type="pres">
      <dgm:prSet presAssocID="{3C9EB975-7D74-4487-9B50-23243FB6B454}" presName="cycle" presStyleCnt="0">
        <dgm:presLayoutVars>
          <dgm:chMax val="1"/>
          <dgm:dir/>
          <dgm:animLvl val="ctr"/>
          <dgm:resizeHandles val="exact"/>
        </dgm:presLayoutVars>
      </dgm:prSet>
      <dgm:spPr/>
      <dgm:t>
        <a:bodyPr/>
        <a:lstStyle/>
        <a:p>
          <a:endParaRPr lang="es-NI"/>
        </a:p>
      </dgm:t>
    </dgm:pt>
    <dgm:pt modelId="{C98532E1-67AB-4901-8173-590D4144720B}" type="pres">
      <dgm:prSet presAssocID="{C08E0D2F-6C1C-4628-A500-9DAFAED81FCC}" presName="centerShape" presStyleLbl="node0" presStyleIdx="0" presStyleCnt="1"/>
      <dgm:spPr/>
      <dgm:t>
        <a:bodyPr/>
        <a:lstStyle/>
        <a:p>
          <a:endParaRPr lang="es-NI"/>
        </a:p>
      </dgm:t>
    </dgm:pt>
    <dgm:pt modelId="{56115D24-97E2-4D62-9DC4-56D1C967C53A}" type="pres">
      <dgm:prSet presAssocID="{210E64E4-A8AE-4DE6-A502-1176A84B7C9E}" presName="parTrans" presStyleLbl="bgSibTrans2D1" presStyleIdx="0" presStyleCnt="5"/>
      <dgm:spPr/>
      <dgm:t>
        <a:bodyPr/>
        <a:lstStyle/>
        <a:p>
          <a:endParaRPr lang="es-NI"/>
        </a:p>
      </dgm:t>
    </dgm:pt>
    <dgm:pt modelId="{56029EE7-EAFA-4AD0-88A6-C56C846117E2}" type="pres">
      <dgm:prSet presAssocID="{08549B7F-7315-4368-83D4-D20857112894}" presName="node" presStyleLbl="node1" presStyleIdx="0" presStyleCnt="5">
        <dgm:presLayoutVars>
          <dgm:bulletEnabled val="1"/>
        </dgm:presLayoutVars>
      </dgm:prSet>
      <dgm:spPr/>
      <dgm:t>
        <a:bodyPr/>
        <a:lstStyle/>
        <a:p>
          <a:endParaRPr lang="es-NI"/>
        </a:p>
      </dgm:t>
    </dgm:pt>
    <dgm:pt modelId="{A25A761B-E9C0-48F3-A98B-4D410FA6C0FC}" type="pres">
      <dgm:prSet presAssocID="{09AA6A24-DD7A-4802-ADC3-95782DC8B0A9}" presName="parTrans" presStyleLbl="bgSibTrans2D1" presStyleIdx="1" presStyleCnt="5"/>
      <dgm:spPr/>
      <dgm:t>
        <a:bodyPr/>
        <a:lstStyle/>
        <a:p>
          <a:endParaRPr lang="es-NI"/>
        </a:p>
      </dgm:t>
    </dgm:pt>
    <dgm:pt modelId="{59B216FC-DDAB-4185-BF59-8988217A8D5E}" type="pres">
      <dgm:prSet presAssocID="{6D100108-A7F6-4DB4-A0D5-A9FC44504D91}" presName="node" presStyleLbl="node1" presStyleIdx="1" presStyleCnt="5">
        <dgm:presLayoutVars>
          <dgm:bulletEnabled val="1"/>
        </dgm:presLayoutVars>
      </dgm:prSet>
      <dgm:spPr/>
      <dgm:t>
        <a:bodyPr/>
        <a:lstStyle/>
        <a:p>
          <a:endParaRPr lang="es-NI"/>
        </a:p>
      </dgm:t>
    </dgm:pt>
    <dgm:pt modelId="{DB6BA852-1281-4FDB-BCCC-87D95C1D8564}" type="pres">
      <dgm:prSet presAssocID="{90185945-5E97-42A1-B265-852F605238B1}" presName="parTrans" presStyleLbl="bgSibTrans2D1" presStyleIdx="2" presStyleCnt="5"/>
      <dgm:spPr/>
      <dgm:t>
        <a:bodyPr/>
        <a:lstStyle/>
        <a:p>
          <a:endParaRPr lang="es-NI"/>
        </a:p>
      </dgm:t>
    </dgm:pt>
    <dgm:pt modelId="{834F85E2-0C8D-4738-AC01-68DF4275EFBC}" type="pres">
      <dgm:prSet presAssocID="{B93A4F61-6652-43E8-B74A-1EDBA24A97C7}" presName="node" presStyleLbl="node1" presStyleIdx="2" presStyleCnt="5">
        <dgm:presLayoutVars>
          <dgm:bulletEnabled val="1"/>
        </dgm:presLayoutVars>
      </dgm:prSet>
      <dgm:spPr/>
      <dgm:t>
        <a:bodyPr/>
        <a:lstStyle/>
        <a:p>
          <a:endParaRPr lang="es-NI"/>
        </a:p>
      </dgm:t>
    </dgm:pt>
    <dgm:pt modelId="{43DB7800-3FB6-41C1-8196-3EBA151E511C}" type="pres">
      <dgm:prSet presAssocID="{02774AEA-2832-4A99-BC2E-D350005498A8}" presName="parTrans" presStyleLbl="bgSibTrans2D1" presStyleIdx="3" presStyleCnt="5"/>
      <dgm:spPr/>
      <dgm:t>
        <a:bodyPr/>
        <a:lstStyle/>
        <a:p>
          <a:endParaRPr lang="es-NI"/>
        </a:p>
      </dgm:t>
    </dgm:pt>
    <dgm:pt modelId="{DBB2474D-1EDD-4DF1-9BB2-EF0442134B41}" type="pres">
      <dgm:prSet presAssocID="{80429A46-63AA-4F60-B82B-998F846EE2BA}" presName="node" presStyleLbl="node1" presStyleIdx="3" presStyleCnt="5">
        <dgm:presLayoutVars>
          <dgm:bulletEnabled val="1"/>
        </dgm:presLayoutVars>
      </dgm:prSet>
      <dgm:spPr/>
      <dgm:t>
        <a:bodyPr/>
        <a:lstStyle/>
        <a:p>
          <a:endParaRPr lang="es-NI"/>
        </a:p>
      </dgm:t>
    </dgm:pt>
    <dgm:pt modelId="{CEE54838-7F65-4D8E-8A95-99F12F258001}" type="pres">
      <dgm:prSet presAssocID="{D62787E0-8985-4CF3-89D3-9434A5D47D60}" presName="parTrans" presStyleLbl="bgSibTrans2D1" presStyleIdx="4" presStyleCnt="5"/>
      <dgm:spPr/>
      <dgm:t>
        <a:bodyPr/>
        <a:lstStyle/>
        <a:p>
          <a:endParaRPr lang="es-NI"/>
        </a:p>
      </dgm:t>
    </dgm:pt>
    <dgm:pt modelId="{5F788AA9-0E74-4CF6-A919-837D61DA9B2C}" type="pres">
      <dgm:prSet presAssocID="{147913D9-AE2E-4790-ACED-E468FE071236}" presName="node" presStyleLbl="node1" presStyleIdx="4" presStyleCnt="5">
        <dgm:presLayoutVars>
          <dgm:bulletEnabled val="1"/>
        </dgm:presLayoutVars>
      </dgm:prSet>
      <dgm:spPr/>
      <dgm:t>
        <a:bodyPr/>
        <a:lstStyle/>
        <a:p>
          <a:endParaRPr lang="es-NI"/>
        </a:p>
      </dgm:t>
    </dgm:pt>
  </dgm:ptLst>
  <dgm:cxnLst>
    <dgm:cxn modelId="{F7C08405-311B-4B72-AB4D-E08E41380AA8}" type="presOf" srcId="{147913D9-AE2E-4790-ACED-E468FE071236}" destId="{5F788AA9-0E74-4CF6-A919-837D61DA9B2C}" srcOrd="0" destOrd="0" presId="urn:microsoft.com/office/officeart/2005/8/layout/radial4"/>
    <dgm:cxn modelId="{4E7AEFEA-1D0B-4794-90A3-8D2339D5259D}" type="presOf" srcId="{02774AEA-2832-4A99-BC2E-D350005498A8}" destId="{43DB7800-3FB6-41C1-8196-3EBA151E511C}" srcOrd="0" destOrd="0" presId="urn:microsoft.com/office/officeart/2005/8/layout/radial4"/>
    <dgm:cxn modelId="{DD89D851-C0E9-4C08-80CD-49F6EB62A11C}" type="presOf" srcId="{08549B7F-7315-4368-83D4-D20857112894}" destId="{56029EE7-EAFA-4AD0-88A6-C56C846117E2}" srcOrd="0" destOrd="0" presId="urn:microsoft.com/office/officeart/2005/8/layout/radial4"/>
    <dgm:cxn modelId="{65F3A829-C481-494E-A662-CAD2F2342AC4}" srcId="{C08E0D2F-6C1C-4628-A500-9DAFAED81FCC}" destId="{6D100108-A7F6-4DB4-A0D5-A9FC44504D91}" srcOrd="1" destOrd="0" parTransId="{09AA6A24-DD7A-4802-ADC3-95782DC8B0A9}" sibTransId="{EC1B0402-C788-4577-A1EC-266449B78EB2}"/>
    <dgm:cxn modelId="{3156481D-14B6-40BC-9BD5-124E1619C2E0}" type="presOf" srcId="{D62787E0-8985-4CF3-89D3-9434A5D47D60}" destId="{CEE54838-7F65-4D8E-8A95-99F12F258001}" srcOrd="0" destOrd="0" presId="urn:microsoft.com/office/officeart/2005/8/layout/radial4"/>
    <dgm:cxn modelId="{1CD9DDD1-D112-4C33-9E29-4C26E0A4999E}" type="presOf" srcId="{90185945-5E97-42A1-B265-852F605238B1}" destId="{DB6BA852-1281-4FDB-BCCC-87D95C1D8564}" srcOrd="0" destOrd="0" presId="urn:microsoft.com/office/officeart/2005/8/layout/radial4"/>
    <dgm:cxn modelId="{9F05FC67-127F-4C4F-BD21-B5D8F0B5F3CB}" type="presOf" srcId="{C08E0D2F-6C1C-4628-A500-9DAFAED81FCC}" destId="{C98532E1-67AB-4901-8173-590D4144720B}" srcOrd="0" destOrd="0" presId="urn:microsoft.com/office/officeart/2005/8/layout/radial4"/>
    <dgm:cxn modelId="{DFBED524-12C7-432C-9846-CC518ABF1AB8}" srcId="{C08E0D2F-6C1C-4628-A500-9DAFAED81FCC}" destId="{147913D9-AE2E-4790-ACED-E468FE071236}" srcOrd="4" destOrd="0" parTransId="{D62787E0-8985-4CF3-89D3-9434A5D47D60}" sibTransId="{4925D600-477B-4438-BE37-3A022CED890F}"/>
    <dgm:cxn modelId="{897B187B-F266-44A5-8394-36470A2933C8}" type="presOf" srcId="{210E64E4-A8AE-4DE6-A502-1176A84B7C9E}" destId="{56115D24-97E2-4D62-9DC4-56D1C967C53A}" srcOrd="0" destOrd="0" presId="urn:microsoft.com/office/officeart/2005/8/layout/radial4"/>
    <dgm:cxn modelId="{71D36C86-D3A1-43AA-A260-A906CE31407E}" type="presOf" srcId="{80429A46-63AA-4F60-B82B-998F846EE2BA}" destId="{DBB2474D-1EDD-4DF1-9BB2-EF0442134B41}" srcOrd="0" destOrd="0" presId="urn:microsoft.com/office/officeart/2005/8/layout/radial4"/>
    <dgm:cxn modelId="{19DA1DEE-739E-4AFD-BF4A-4C9A10D1AA24}" srcId="{3C9EB975-7D74-4487-9B50-23243FB6B454}" destId="{C08E0D2F-6C1C-4628-A500-9DAFAED81FCC}" srcOrd="0" destOrd="0" parTransId="{B0ED8737-FBBF-4C2E-8D3E-32456B3AA926}" sibTransId="{79B842BF-8C75-4FC8-AAC3-21B1CB2A5FAA}"/>
    <dgm:cxn modelId="{759C71BE-05A0-4B95-A5CE-5B958942A1D5}" type="presOf" srcId="{3C9EB975-7D74-4487-9B50-23243FB6B454}" destId="{A2DA7BDE-2FC4-4C7C-858F-4BA21D58FE76}" srcOrd="0" destOrd="0" presId="urn:microsoft.com/office/officeart/2005/8/layout/radial4"/>
    <dgm:cxn modelId="{F0402303-BEB2-415C-8855-B1D2B8A680D0}" type="presOf" srcId="{6D100108-A7F6-4DB4-A0D5-A9FC44504D91}" destId="{59B216FC-DDAB-4185-BF59-8988217A8D5E}" srcOrd="0" destOrd="0" presId="urn:microsoft.com/office/officeart/2005/8/layout/radial4"/>
    <dgm:cxn modelId="{F7CD9426-DA07-4B59-9EC5-428B624E7E52}" srcId="{C08E0D2F-6C1C-4628-A500-9DAFAED81FCC}" destId="{B93A4F61-6652-43E8-B74A-1EDBA24A97C7}" srcOrd="2" destOrd="0" parTransId="{90185945-5E97-42A1-B265-852F605238B1}" sibTransId="{1915D01A-2414-42E0-B76B-0E1EC499E525}"/>
    <dgm:cxn modelId="{2F877654-790B-45B1-BE91-83CEB65F5FCF}" type="presOf" srcId="{B93A4F61-6652-43E8-B74A-1EDBA24A97C7}" destId="{834F85E2-0C8D-4738-AC01-68DF4275EFBC}" srcOrd="0" destOrd="0" presId="urn:microsoft.com/office/officeart/2005/8/layout/radial4"/>
    <dgm:cxn modelId="{F49B236D-BD80-4DA8-8E08-B4B5463134C7}" type="presOf" srcId="{09AA6A24-DD7A-4802-ADC3-95782DC8B0A9}" destId="{A25A761B-E9C0-48F3-A98B-4D410FA6C0FC}" srcOrd="0" destOrd="0" presId="urn:microsoft.com/office/officeart/2005/8/layout/radial4"/>
    <dgm:cxn modelId="{A4F64BD4-AD55-4450-8136-0508B68A18BD}" srcId="{C08E0D2F-6C1C-4628-A500-9DAFAED81FCC}" destId="{08549B7F-7315-4368-83D4-D20857112894}" srcOrd="0" destOrd="0" parTransId="{210E64E4-A8AE-4DE6-A502-1176A84B7C9E}" sibTransId="{17995941-D081-45C5-AC0A-88F98362F591}"/>
    <dgm:cxn modelId="{25328462-BDCF-4659-B8C5-58337F446A9B}" srcId="{C08E0D2F-6C1C-4628-A500-9DAFAED81FCC}" destId="{80429A46-63AA-4F60-B82B-998F846EE2BA}" srcOrd="3" destOrd="0" parTransId="{02774AEA-2832-4A99-BC2E-D350005498A8}" sibTransId="{0A63B69C-0F76-4301-84D7-DD6D13F8743A}"/>
    <dgm:cxn modelId="{0AAFCB5B-8BF3-4ECD-B03E-E07BFAD749F5}" type="presParOf" srcId="{A2DA7BDE-2FC4-4C7C-858F-4BA21D58FE76}" destId="{C98532E1-67AB-4901-8173-590D4144720B}" srcOrd="0" destOrd="0" presId="urn:microsoft.com/office/officeart/2005/8/layout/radial4"/>
    <dgm:cxn modelId="{BE4F9164-C601-4F8F-B316-691090599195}" type="presParOf" srcId="{A2DA7BDE-2FC4-4C7C-858F-4BA21D58FE76}" destId="{56115D24-97E2-4D62-9DC4-56D1C967C53A}" srcOrd="1" destOrd="0" presId="urn:microsoft.com/office/officeart/2005/8/layout/radial4"/>
    <dgm:cxn modelId="{8B04CD7E-7A23-4584-8127-09AF6EAADEF4}" type="presParOf" srcId="{A2DA7BDE-2FC4-4C7C-858F-4BA21D58FE76}" destId="{56029EE7-EAFA-4AD0-88A6-C56C846117E2}" srcOrd="2" destOrd="0" presId="urn:microsoft.com/office/officeart/2005/8/layout/radial4"/>
    <dgm:cxn modelId="{70E4B09C-D974-44E8-B847-D1DF4A8EF97F}" type="presParOf" srcId="{A2DA7BDE-2FC4-4C7C-858F-4BA21D58FE76}" destId="{A25A761B-E9C0-48F3-A98B-4D410FA6C0FC}" srcOrd="3" destOrd="0" presId="urn:microsoft.com/office/officeart/2005/8/layout/radial4"/>
    <dgm:cxn modelId="{D398C294-C8CF-4577-BB40-7D11A51040AE}" type="presParOf" srcId="{A2DA7BDE-2FC4-4C7C-858F-4BA21D58FE76}" destId="{59B216FC-DDAB-4185-BF59-8988217A8D5E}" srcOrd="4" destOrd="0" presId="urn:microsoft.com/office/officeart/2005/8/layout/radial4"/>
    <dgm:cxn modelId="{6D84F1EE-0385-49BE-AE3D-6C26654A6D19}" type="presParOf" srcId="{A2DA7BDE-2FC4-4C7C-858F-4BA21D58FE76}" destId="{DB6BA852-1281-4FDB-BCCC-87D95C1D8564}" srcOrd="5" destOrd="0" presId="urn:microsoft.com/office/officeart/2005/8/layout/radial4"/>
    <dgm:cxn modelId="{503CC262-6D45-4760-ACCA-03DC571E42BC}" type="presParOf" srcId="{A2DA7BDE-2FC4-4C7C-858F-4BA21D58FE76}" destId="{834F85E2-0C8D-4738-AC01-68DF4275EFBC}" srcOrd="6" destOrd="0" presId="urn:microsoft.com/office/officeart/2005/8/layout/radial4"/>
    <dgm:cxn modelId="{C0D66127-5037-4B67-A782-95F62CECDD80}" type="presParOf" srcId="{A2DA7BDE-2FC4-4C7C-858F-4BA21D58FE76}" destId="{43DB7800-3FB6-41C1-8196-3EBA151E511C}" srcOrd="7" destOrd="0" presId="urn:microsoft.com/office/officeart/2005/8/layout/radial4"/>
    <dgm:cxn modelId="{53E492DA-142D-46AC-93AD-341A8AE515AB}" type="presParOf" srcId="{A2DA7BDE-2FC4-4C7C-858F-4BA21D58FE76}" destId="{DBB2474D-1EDD-4DF1-9BB2-EF0442134B41}" srcOrd="8" destOrd="0" presId="urn:microsoft.com/office/officeart/2005/8/layout/radial4"/>
    <dgm:cxn modelId="{B3E1AAA3-B8D9-43CC-A338-BC0F6585A086}" type="presParOf" srcId="{A2DA7BDE-2FC4-4C7C-858F-4BA21D58FE76}" destId="{CEE54838-7F65-4D8E-8A95-99F12F258001}" srcOrd="9" destOrd="0" presId="urn:microsoft.com/office/officeart/2005/8/layout/radial4"/>
    <dgm:cxn modelId="{01598127-08F3-481D-8618-33233CA2268A}" type="presParOf" srcId="{A2DA7BDE-2FC4-4C7C-858F-4BA21D58FE76}" destId="{5F788AA9-0E74-4CF6-A919-837D61DA9B2C}" srcOrd="10"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0F4E53-40DF-4382-998D-3C6244454B1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NI"/>
        </a:p>
      </dgm:t>
    </dgm:pt>
    <dgm:pt modelId="{E38D592A-4136-477D-890F-ECD8AE565FD8}">
      <dgm:prSet phldrT="[Texto]"/>
      <dgm:spPr/>
      <dgm:t>
        <a:bodyPr/>
        <a:lstStyle/>
        <a:p>
          <a:r>
            <a:rPr lang="en-US" dirty="0" smtClean="0"/>
            <a:t>Institucionalidad de seguridad Centro Americana</a:t>
          </a:r>
          <a:endParaRPr lang="es-NI" dirty="0"/>
        </a:p>
      </dgm:t>
    </dgm:pt>
    <dgm:pt modelId="{165CB5A4-841A-4E7F-9E2B-0B2847C0071F}" type="parTrans" cxnId="{DF50286C-BE13-4FB8-A98F-A6937660FCBF}">
      <dgm:prSet/>
      <dgm:spPr/>
      <dgm:t>
        <a:bodyPr/>
        <a:lstStyle/>
        <a:p>
          <a:endParaRPr lang="es-NI"/>
        </a:p>
      </dgm:t>
    </dgm:pt>
    <dgm:pt modelId="{41F04D60-EE1F-47CA-963A-6959433452AC}" type="sibTrans" cxnId="{DF50286C-BE13-4FB8-A98F-A6937660FCBF}">
      <dgm:prSet/>
      <dgm:spPr/>
      <dgm:t>
        <a:bodyPr/>
        <a:lstStyle/>
        <a:p>
          <a:endParaRPr lang="es-NI"/>
        </a:p>
      </dgm:t>
    </dgm:pt>
    <dgm:pt modelId="{0FDE49D5-2C0B-4A15-8D83-C7CCDDD46996}">
      <dgm:prSet phldrT="[Texto]"/>
      <dgm:spPr/>
      <dgm:t>
        <a:bodyPr/>
        <a:lstStyle/>
        <a:p>
          <a:pPr algn="just"/>
          <a:r>
            <a:rPr lang="en-US" dirty="0" smtClean="0"/>
            <a:t>Cumbres presidenciales</a:t>
          </a:r>
          <a:endParaRPr lang="es-NI" dirty="0"/>
        </a:p>
      </dgm:t>
    </dgm:pt>
    <dgm:pt modelId="{C59F3BCF-339C-4939-9936-0BDB7A90377C}" type="parTrans" cxnId="{67B7F324-EEC2-475B-B551-797992021034}">
      <dgm:prSet/>
      <dgm:spPr/>
      <dgm:t>
        <a:bodyPr/>
        <a:lstStyle/>
        <a:p>
          <a:endParaRPr lang="es-NI"/>
        </a:p>
      </dgm:t>
    </dgm:pt>
    <dgm:pt modelId="{8B41E27C-A786-4D30-88A0-E466C30FC8A1}" type="sibTrans" cxnId="{67B7F324-EEC2-475B-B551-797992021034}">
      <dgm:prSet/>
      <dgm:spPr/>
      <dgm:t>
        <a:bodyPr/>
        <a:lstStyle/>
        <a:p>
          <a:endParaRPr lang="es-NI"/>
        </a:p>
      </dgm:t>
    </dgm:pt>
    <dgm:pt modelId="{8EA1CCB6-DB96-484F-851A-148A427A409C}">
      <dgm:prSet phldrT="[Texto]"/>
      <dgm:spPr/>
      <dgm:t>
        <a:bodyPr/>
        <a:lstStyle/>
        <a:p>
          <a:pPr algn="just"/>
          <a:r>
            <a:rPr lang="es-GT" dirty="0" smtClean="0"/>
            <a:t>Instituto Centroamericano de Estudios Superiores de Policía.</a:t>
          </a:r>
          <a:endParaRPr lang="es-NI" dirty="0"/>
        </a:p>
      </dgm:t>
    </dgm:pt>
    <dgm:pt modelId="{FACA790E-82C2-4D2B-8F98-7510A1377818}" type="parTrans" cxnId="{E8F7A7E9-431A-437D-944F-AA8AF133F5DC}">
      <dgm:prSet/>
      <dgm:spPr/>
      <dgm:t>
        <a:bodyPr/>
        <a:lstStyle/>
        <a:p>
          <a:endParaRPr lang="es-NI"/>
        </a:p>
      </dgm:t>
    </dgm:pt>
    <dgm:pt modelId="{60C37F92-B703-4234-90F3-8DFA052CC0F0}" type="sibTrans" cxnId="{E8F7A7E9-431A-437D-944F-AA8AF133F5DC}">
      <dgm:prSet/>
      <dgm:spPr/>
      <dgm:t>
        <a:bodyPr/>
        <a:lstStyle/>
        <a:p>
          <a:endParaRPr lang="es-NI"/>
        </a:p>
      </dgm:t>
    </dgm:pt>
    <dgm:pt modelId="{C873A482-83C5-43D9-A93F-92297BDE9169}">
      <dgm:prSet phldrT="[Texto]"/>
      <dgm:spPr/>
      <dgm:t>
        <a:bodyPr/>
        <a:lstStyle/>
        <a:p>
          <a:r>
            <a:rPr lang="es-MX" dirty="0" smtClean="0"/>
            <a:t>Tratado Marco de Seguridad Democrática en Centroamérica</a:t>
          </a:r>
          <a:endParaRPr lang="es-NI" dirty="0"/>
        </a:p>
      </dgm:t>
    </dgm:pt>
    <dgm:pt modelId="{E7A987D1-F4C1-4872-B357-B201A2132101}" type="parTrans" cxnId="{4325C339-63B2-4A8F-AC7A-802F0A20B6B5}">
      <dgm:prSet/>
      <dgm:spPr/>
      <dgm:t>
        <a:bodyPr/>
        <a:lstStyle/>
        <a:p>
          <a:endParaRPr lang="es-NI"/>
        </a:p>
      </dgm:t>
    </dgm:pt>
    <dgm:pt modelId="{81EA5D3C-C264-4D40-AACF-399EB26B8209}" type="sibTrans" cxnId="{4325C339-63B2-4A8F-AC7A-802F0A20B6B5}">
      <dgm:prSet/>
      <dgm:spPr/>
      <dgm:t>
        <a:bodyPr/>
        <a:lstStyle/>
        <a:p>
          <a:endParaRPr lang="es-NI"/>
        </a:p>
      </dgm:t>
    </dgm:pt>
    <dgm:pt modelId="{F845AE50-6656-4905-BFDE-448E8A524C1F}">
      <dgm:prSet phldrT="[Texto]"/>
      <dgm:spPr/>
      <dgm:t>
        <a:bodyPr/>
        <a:lstStyle/>
        <a:p>
          <a:r>
            <a:rPr lang="es-MX" dirty="0" smtClean="0"/>
            <a:t>Balance razonable de fuerzas.</a:t>
          </a:r>
          <a:endParaRPr lang="es-NI" dirty="0"/>
        </a:p>
      </dgm:t>
    </dgm:pt>
    <dgm:pt modelId="{C55B1F1E-0AED-402C-8551-456F569D9284}" type="parTrans" cxnId="{45C1E994-BF28-411D-9BCD-1D7AC07E3907}">
      <dgm:prSet/>
      <dgm:spPr/>
      <dgm:t>
        <a:bodyPr/>
        <a:lstStyle/>
        <a:p>
          <a:endParaRPr lang="es-NI"/>
        </a:p>
      </dgm:t>
    </dgm:pt>
    <dgm:pt modelId="{DC52803D-AA9D-47E5-B97A-5EFBF2998066}" type="sibTrans" cxnId="{45C1E994-BF28-411D-9BCD-1D7AC07E3907}">
      <dgm:prSet/>
      <dgm:spPr/>
      <dgm:t>
        <a:bodyPr/>
        <a:lstStyle/>
        <a:p>
          <a:endParaRPr lang="es-NI"/>
        </a:p>
      </dgm:t>
    </dgm:pt>
    <dgm:pt modelId="{1B180CBA-8244-4752-8474-3473B526F765}">
      <dgm:prSet phldrT="[Texto]"/>
      <dgm:spPr/>
      <dgm:t>
        <a:bodyPr/>
        <a:lstStyle/>
        <a:p>
          <a:r>
            <a:rPr lang="es-MX" dirty="0" smtClean="0"/>
            <a:t>Erradicación de la impunidad, el terrorismo, la narcoactividad y el tráfico de armas</a:t>
          </a:r>
          <a:endParaRPr lang="es-NI" dirty="0"/>
        </a:p>
      </dgm:t>
    </dgm:pt>
    <dgm:pt modelId="{1210FA86-0C41-4845-963B-39C680C6820E}" type="parTrans" cxnId="{3D45959E-F21F-4F83-950C-EBCDEDEB7C3F}">
      <dgm:prSet/>
      <dgm:spPr/>
      <dgm:t>
        <a:bodyPr/>
        <a:lstStyle/>
        <a:p>
          <a:endParaRPr lang="es-NI"/>
        </a:p>
      </dgm:t>
    </dgm:pt>
    <dgm:pt modelId="{1E7E560E-FF0B-4983-A7D3-4C90337F5E39}" type="sibTrans" cxnId="{3D45959E-F21F-4F83-950C-EBCDEDEB7C3F}">
      <dgm:prSet/>
      <dgm:spPr/>
      <dgm:t>
        <a:bodyPr/>
        <a:lstStyle/>
        <a:p>
          <a:endParaRPr lang="es-NI"/>
        </a:p>
      </dgm:t>
    </dgm:pt>
    <dgm:pt modelId="{EE47D376-C530-4B63-BE8C-BA3308FFD9A0}">
      <dgm:prSet phldrT="[Texto]"/>
      <dgm:spPr/>
      <dgm:t>
        <a:bodyPr/>
        <a:lstStyle/>
        <a:p>
          <a:r>
            <a:rPr lang="es-MX" dirty="0" smtClean="0"/>
            <a:t>Temas actuales de seguridad en el SICA</a:t>
          </a:r>
          <a:endParaRPr lang="es-NI" dirty="0"/>
        </a:p>
      </dgm:t>
    </dgm:pt>
    <dgm:pt modelId="{5EB41DCE-FE8C-493B-B163-EAC9503B1579}" type="parTrans" cxnId="{977C8025-AEC0-40AC-A88A-6DCD4DB00BFF}">
      <dgm:prSet/>
      <dgm:spPr/>
      <dgm:t>
        <a:bodyPr/>
        <a:lstStyle/>
        <a:p>
          <a:endParaRPr lang="es-NI"/>
        </a:p>
      </dgm:t>
    </dgm:pt>
    <dgm:pt modelId="{F0AAD45C-9858-4461-8CD3-8A361B0B7600}" type="sibTrans" cxnId="{977C8025-AEC0-40AC-A88A-6DCD4DB00BFF}">
      <dgm:prSet/>
      <dgm:spPr/>
      <dgm:t>
        <a:bodyPr/>
        <a:lstStyle/>
        <a:p>
          <a:endParaRPr lang="es-NI"/>
        </a:p>
      </dgm:t>
    </dgm:pt>
    <dgm:pt modelId="{980A9C42-CACE-40D5-847C-3713EBDAF7A1}">
      <dgm:prSet phldrT="[Texto]"/>
      <dgm:spPr/>
      <dgm:t>
        <a:bodyPr/>
        <a:lstStyle/>
        <a:p>
          <a:r>
            <a:rPr lang="es-MX" dirty="0" smtClean="0"/>
            <a:t>Orden de detención Centroamericana.</a:t>
          </a:r>
          <a:endParaRPr lang="es-NI" dirty="0"/>
        </a:p>
      </dgm:t>
    </dgm:pt>
    <dgm:pt modelId="{F646CFC7-D02D-47CD-954E-F59EC18EF9D0}" type="parTrans" cxnId="{7E9AB568-5289-4EA2-AA9C-7BB3C14F38A8}">
      <dgm:prSet/>
      <dgm:spPr/>
      <dgm:t>
        <a:bodyPr/>
        <a:lstStyle/>
        <a:p>
          <a:endParaRPr lang="es-NI"/>
        </a:p>
      </dgm:t>
    </dgm:pt>
    <dgm:pt modelId="{AB1251ED-8A1A-4A5D-8113-EFB5E60CF038}" type="sibTrans" cxnId="{7E9AB568-5289-4EA2-AA9C-7BB3C14F38A8}">
      <dgm:prSet/>
      <dgm:spPr/>
      <dgm:t>
        <a:bodyPr/>
        <a:lstStyle/>
        <a:p>
          <a:endParaRPr lang="es-NI"/>
        </a:p>
      </dgm:t>
    </dgm:pt>
    <dgm:pt modelId="{E97285F5-62CD-4A9F-B615-F7BE6D0C615A}">
      <dgm:prSet phldrT="[Texto]"/>
      <dgm:spPr/>
      <dgm:t>
        <a:bodyPr/>
        <a:lstStyle/>
        <a:p>
          <a:r>
            <a:rPr lang="es-MX" dirty="0" smtClean="0"/>
            <a:t>Observatorio sobre violencia.</a:t>
          </a:r>
          <a:endParaRPr lang="es-NI" dirty="0"/>
        </a:p>
      </dgm:t>
    </dgm:pt>
    <dgm:pt modelId="{C72E54AB-1B95-4E52-913D-6A020EA12C45}" type="parTrans" cxnId="{CDA4249E-065B-4911-A1BF-C3F7D34D1ADC}">
      <dgm:prSet/>
      <dgm:spPr/>
      <dgm:t>
        <a:bodyPr/>
        <a:lstStyle/>
        <a:p>
          <a:endParaRPr lang="es-NI"/>
        </a:p>
      </dgm:t>
    </dgm:pt>
    <dgm:pt modelId="{054076C8-9A66-42D3-B3B9-E954407C654D}" type="sibTrans" cxnId="{CDA4249E-065B-4911-A1BF-C3F7D34D1ADC}">
      <dgm:prSet/>
      <dgm:spPr/>
      <dgm:t>
        <a:bodyPr/>
        <a:lstStyle/>
        <a:p>
          <a:endParaRPr lang="es-NI"/>
        </a:p>
      </dgm:t>
    </dgm:pt>
    <dgm:pt modelId="{E44C0027-AB81-4CB4-AE8E-3FACF85BA722}">
      <dgm:prSet/>
      <dgm:spPr/>
      <dgm:t>
        <a:bodyPr/>
        <a:lstStyle/>
        <a:p>
          <a:pPr algn="just"/>
          <a:r>
            <a:rPr lang="en-US" dirty="0" smtClean="0"/>
            <a:t>Consejo de Ministros.</a:t>
          </a:r>
          <a:endParaRPr lang="en-US" dirty="0"/>
        </a:p>
      </dgm:t>
    </dgm:pt>
    <dgm:pt modelId="{33A9DDCE-C01D-4FE2-806E-FB4B21A24D29}" type="parTrans" cxnId="{11D99F7F-1EB9-4C86-B892-A39B0B0B7B7E}">
      <dgm:prSet/>
      <dgm:spPr/>
      <dgm:t>
        <a:bodyPr/>
        <a:lstStyle/>
        <a:p>
          <a:endParaRPr lang="es-NI"/>
        </a:p>
      </dgm:t>
    </dgm:pt>
    <dgm:pt modelId="{657749E6-E5F0-4BDA-BD11-67DEB1AD0E47}" type="sibTrans" cxnId="{11D99F7F-1EB9-4C86-B892-A39B0B0B7B7E}">
      <dgm:prSet/>
      <dgm:spPr/>
      <dgm:t>
        <a:bodyPr/>
        <a:lstStyle/>
        <a:p>
          <a:endParaRPr lang="es-NI"/>
        </a:p>
      </dgm:t>
    </dgm:pt>
    <dgm:pt modelId="{6FE60E63-A7BE-4AE9-B975-A98C99DA4321}">
      <dgm:prSet/>
      <dgm:spPr/>
      <dgm:t>
        <a:bodyPr/>
        <a:lstStyle/>
        <a:p>
          <a:pPr algn="just"/>
          <a:r>
            <a:rPr lang="en-US" dirty="0" err="1" smtClean="0"/>
            <a:t>Comisió</a:t>
          </a:r>
          <a:r>
            <a:rPr lang="es-GT" dirty="0" smtClean="0"/>
            <a:t>n de Seguridad de CA.</a:t>
          </a:r>
          <a:endParaRPr lang="es-GT" dirty="0"/>
        </a:p>
      </dgm:t>
    </dgm:pt>
    <dgm:pt modelId="{A88847B9-1BCC-455F-B80F-E82EEC71BFBC}" type="parTrans" cxnId="{631BE7C7-C6AF-430B-8A89-F9D43816BD4F}">
      <dgm:prSet/>
      <dgm:spPr/>
      <dgm:t>
        <a:bodyPr/>
        <a:lstStyle/>
        <a:p>
          <a:endParaRPr lang="es-NI"/>
        </a:p>
      </dgm:t>
    </dgm:pt>
    <dgm:pt modelId="{514905F4-B43D-43AB-A81B-027725179EEA}" type="sibTrans" cxnId="{631BE7C7-C6AF-430B-8A89-F9D43816BD4F}">
      <dgm:prSet/>
      <dgm:spPr/>
      <dgm:t>
        <a:bodyPr/>
        <a:lstStyle/>
        <a:p>
          <a:endParaRPr lang="es-NI"/>
        </a:p>
      </dgm:t>
    </dgm:pt>
    <dgm:pt modelId="{6903E5C9-A77A-4B90-BDCE-1F384C570CEC}">
      <dgm:prSet/>
      <dgm:spPr/>
      <dgm:t>
        <a:bodyPr/>
        <a:lstStyle/>
        <a:p>
          <a:pPr algn="just"/>
          <a:r>
            <a:rPr lang="es-GT" dirty="0" smtClean="0"/>
            <a:t>Asociación de Jefes y Jefas de Policía.</a:t>
          </a:r>
          <a:endParaRPr lang="es-GT" dirty="0"/>
        </a:p>
      </dgm:t>
    </dgm:pt>
    <dgm:pt modelId="{10159B29-C641-4A0C-A550-48CD20F011E9}" type="parTrans" cxnId="{733D0A59-3A85-4244-A219-A8943766CE29}">
      <dgm:prSet/>
      <dgm:spPr/>
      <dgm:t>
        <a:bodyPr/>
        <a:lstStyle/>
        <a:p>
          <a:endParaRPr lang="es-NI"/>
        </a:p>
      </dgm:t>
    </dgm:pt>
    <dgm:pt modelId="{D6F4B988-64C7-475F-9BA9-32708FD8CE3E}" type="sibTrans" cxnId="{733D0A59-3A85-4244-A219-A8943766CE29}">
      <dgm:prSet/>
      <dgm:spPr/>
      <dgm:t>
        <a:bodyPr/>
        <a:lstStyle/>
        <a:p>
          <a:endParaRPr lang="es-NI"/>
        </a:p>
      </dgm:t>
    </dgm:pt>
    <dgm:pt modelId="{EA759437-989F-43C1-ACF8-3A52356CD072}">
      <dgm:prSet/>
      <dgm:spPr/>
      <dgm:t>
        <a:bodyPr/>
        <a:lstStyle/>
        <a:p>
          <a:pPr algn="just"/>
          <a:r>
            <a:rPr lang="es-GT" dirty="0" smtClean="0"/>
            <a:t>Centro de Coordinación para la Prevención de desastres naturales.</a:t>
          </a:r>
          <a:endParaRPr lang="es-GT" dirty="0"/>
        </a:p>
      </dgm:t>
    </dgm:pt>
    <dgm:pt modelId="{E9795509-5B70-4FB7-93D2-BAF340195E29}" type="parTrans" cxnId="{C792541D-E0BB-4E97-BAE6-52839C3D1119}">
      <dgm:prSet/>
      <dgm:spPr/>
      <dgm:t>
        <a:bodyPr/>
        <a:lstStyle/>
        <a:p>
          <a:endParaRPr lang="es-NI"/>
        </a:p>
      </dgm:t>
    </dgm:pt>
    <dgm:pt modelId="{E03D4465-8D70-4AAF-8211-37F615186B4A}" type="sibTrans" cxnId="{C792541D-E0BB-4E97-BAE6-52839C3D1119}">
      <dgm:prSet/>
      <dgm:spPr/>
      <dgm:t>
        <a:bodyPr/>
        <a:lstStyle/>
        <a:p>
          <a:endParaRPr lang="es-NI"/>
        </a:p>
      </dgm:t>
    </dgm:pt>
    <dgm:pt modelId="{BEC75803-FB5E-40A3-8AF9-F16EF1402C07}">
      <dgm:prSet/>
      <dgm:spPr/>
      <dgm:t>
        <a:bodyPr/>
        <a:lstStyle/>
        <a:p>
          <a:pPr algn="just"/>
          <a:r>
            <a:rPr lang="es-GT" dirty="0" smtClean="0"/>
            <a:t>Comisión CA permanente (drogas)</a:t>
          </a:r>
          <a:endParaRPr lang="es-GT" dirty="0"/>
        </a:p>
      </dgm:t>
    </dgm:pt>
    <dgm:pt modelId="{DA6F63A4-9409-4137-BCB2-CE27A256D3F1}" type="parTrans" cxnId="{AA6A0E8E-6C62-48DC-8C1B-73B3F9660A1E}">
      <dgm:prSet/>
      <dgm:spPr/>
      <dgm:t>
        <a:bodyPr/>
        <a:lstStyle/>
        <a:p>
          <a:endParaRPr lang="es-NI"/>
        </a:p>
      </dgm:t>
    </dgm:pt>
    <dgm:pt modelId="{EC24DB95-ED07-4BE0-ACDA-31C3FB5E8408}" type="sibTrans" cxnId="{AA6A0E8E-6C62-48DC-8C1B-73B3F9660A1E}">
      <dgm:prSet/>
      <dgm:spPr/>
      <dgm:t>
        <a:bodyPr/>
        <a:lstStyle/>
        <a:p>
          <a:endParaRPr lang="es-NI"/>
        </a:p>
      </dgm:t>
    </dgm:pt>
    <dgm:pt modelId="{78239029-CB26-4485-B319-C5796D1D096A}">
      <dgm:prSet/>
      <dgm:spPr/>
      <dgm:t>
        <a:bodyPr/>
        <a:lstStyle/>
        <a:p>
          <a:pPr algn="just"/>
          <a:r>
            <a:rPr lang="es-GT" i="0" dirty="0" smtClean="0"/>
            <a:t>Consejo de las Fuerzas Armadas de América Central</a:t>
          </a:r>
          <a:r>
            <a:rPr lang="es-GT" i="1" dirty="0" smtClean="0"/>
            <a:t>.</a:t>
          </a:r>
          <a:endParaRPr lang="es-NI" dirty="0"/>
        </a:p>
      </dgm:t>
    </dgm:pt>
    <dgm:pt modelId="{D51AB3D4-9403-4381-BB90-75FA67D88DDF}" type="parTrans" cxnId="{78EA99E0-E9D9-414E-9A0F-C490D988110D}">
      <dgm:prSet/>
      <dgm:spPr/>
      <dgm:t>
        <a:bodyPr/>
        <a:lstStyle/>
        <a:p>
          <a:endParaRPr lang="es-NI"/>
        </a:p>
      </dgm:t>
    </dgm:pt>
    <dgm:pt modelId="{2A85498E-838B-4BBE-82E5-C3A77E2C74CF}" type="sibTrans" cxnId="{78EA99E0-E9D9-414E-9A0F-C490D988110D}">
      <dgm:prSet/>
      <dgm:spPr/>
      <dgm:t>
        <a:bodyPr/>
        <a:lstStyle/>
        <a:p>
          <a:endParaRPr lang="es-NI"/>
        </a:p>
      </dgm:t>
    </dgm:pt>
    <dgm:pt modelId="{975C7F42-E5DF-436C-BE78-3E8CA48A2D41}">
      <dgm:prSet/>
      <dgm:spPr/>
      <dgm:t>
        <a:bodyPr/>
        <a:lstStyle/>
        <a:p>
          <a:r>
            <a:rPr lang="es-MX" dirty="0" smtClean="0"/>
            <a:t>Seguridad de las personas y sus bienes.</a:t>
          </a:r>
          <a:endParaRPr lang="es-MX" dirty="0"/>
        </a:p>
      </dgm:t>
    </dgm:pt>
    <dgm:pt modelId="{58C033FC-7AC5-4B61-A303-212BC8B3F476}" type="parTrans" cxnId="{C69EC417-8096-4C3D-9CFB-BEDB46702439}">
      <dgm:prSet/>
      <dgm:spPr/>
      <dgm:t>
        <a:bodyPr/>
        <a:lstStyle/>
        <a:p>
          <a:endParaRPr lang="es-NI"/>
        </a:p>
      </dgm:t>
    </dgm:pt>
    <dgm:pt modelId="{5D85670B-4F1B-4C62-BBC4-2D05EFE7C828}" type="sibTrans" cxnId="{C69EC417-8096-4C3D-9CFB-BEDB46702439}">
      <dgm:prSet/>
      <dgm:spPr/>
      <dgm:t>
        <a:bodyPr/>
        <a:lstStyle/>
        <a:p>
          <a:endParaRPr lang="es-NI"/>
        </a:p>
      </dgm:t>
    </dgm:pt>
    <dgm:pt modelId="{29F29096-B9AD-430D-A41C-CF5D2F7F8203}">
      <dgm:prSet/>
      <dgm:spPr/>
      <dgm:t>
        <a:bodyPr/>
        <a:lstStyle/>
        <a:p>
          <a:r>
            <a:rPr lang="es-MX" dirty="0" smtClean="0"/>
            <a:t>Superación de la pobreza.</a:t>
          </a:r>
          <a:endParaRPr lang="es-MX" dirty="0"/>
        </a:p>
      </dgm:t>
    </dgm:pt>
    <dgm:pt modelId="{C8F62A4B-FC1E-4A01-A11F-452429C25BEB}" type="parTrans" cxnId="{6103F700-50ED-4A01-A9C2-4EACF1792917}">
      <dgm:prSet/>
      <dgm:spPr/>
      <dgm:t>
        <a:bodyPr/>
        <a:lstStyle/>
        <a:p>
          <a:endParaRPr lang="es-NI"/>
        </a:p>
      </dgm:t>
    </dgm:pt>
    <dgm:pt modelId="{6C784B7F-BC80-4ADD-AD9C-194486568AF2}" type="sibTrans" cxnId="{6103F700-50ED-4A01-A9C2-4EACF1792917}">
      <dgm:prSet/>
      <dgm:spPr/>
      <dgm:t>
        <a:bodyPr/>
        <a:lstStyle/>
        <a:p>
          <a:endParaRPr lang="es-NI"/>
        </a:p>
      </dgm:t>
    </dgm:pt>
    <dgm:pt modelId="{04559661-D1F8-4BAB-9995-7D84AEE79AA2}">
      <dgm:prSet/>
      <dgm:spPr/>
      <dgm:t>
        <a:bodyPr/>
        <a:lstStyle/>
        <a:p>
          <a:r>
            <a:rPr lang="es-MX" dirty="0" smtClean="0"/>
            <a:t>Promoción del desarrollo.</a:t>
          </a:r>
          <a:endParaRPr lang="es-MX" dirty="0"/>
        </a:p>
      </dgm:t>
    </dgm:pt>
    <dgm:pt modelId="{68224CAD-9C4C-42F8-A363-14512424D50A}" type="parTrans" cxnId="{78E94FA3-DA7D-4AFB-B982-98AA63CC1C4C}">
      <dgm:prSet/>
      <dgm:spPr/>
      <dgm:t>
        <a:bodyPr/>
        <a:lstStyle/>
        <a:p>
          <a:endParaRPr lang="es-NI"/>
        </a:p>
      </dgm:t>
    </dgm:pt>
    <dgm:pt modelId="{CC088389-6178-4294-B75D-84CEDD6CA0ED}" type="sibTrans" cxnId="{78E94FA3-DA7D-4AFB-B982-98AA63CC1C4C}">
      <dgm:prSet/>
      <dgm:spPr/>
      <dgm:t>
        <a:bodyPr/>
        <a:lstStyle/>
        <a:p>
          <a:endParaRPr lang="es-NI"/>
        </a:p>
      </dgm:t>
    </dgm:pt>
    <dgm:pt modelId="{0FD8B43B-E384-4131-8789-CFE80D6CA0F0}">
      <dgm:prSet/>
      <dgm:spPr/>
      <dgm:t>
        <a:bodyPr/>
        <a:lstStyle/>
        <a:p>
          <a:r>
            <a:rPr lang="es-MX" smtClean="0"/>
            <a:t>Protección del medio ambiente  y patrimonio cultural.</a:t>
          </a:r>
          <a:endParaRPr lang="es-MX" dirty="0"/>
        </a:p>
      </dgm:t>
    </dgm:pt>
    <dgm:pt modelId="{501407AF-8DD9-46E1-8E84-BFA69FF9BB93}" type="parTrans" cxnId="{6DA176BF-E91D-4401-BFD2-A57A0F55B28F}">
      <dgm:prSet/>
      <dgm:spPr/>
      <dgm:t>
        <a:bodyPr/>
        <a:lstStyle/>
        <a:p>
          <a:endParaRPr lang="es-NI"/>
        </a:p>
      </dgm:t>
    </dgm:pt>
    <dgm:pt modelId="{F76E6D89-9EE7-4FD0-8BE9-7A9E6BA9495C}" type="sibTrans" cxnId="{6DA176BF-E91D-4401-BFD2-A57A0F55B28F}">
      <dgm:prSet/>
      <dgm:spPr/>
      <dgm:t>
        <a:bodyPr/>
        <a:lstStyle/>
        <a:p>
          <a:endParaRPr lang="es-NI"/>
        </a:p>
      </dgm:t>
    </dgm:pt>
    <dgm:pt modelId="{E65D2D11-22F5-4E85-97EB-C0238A18C0BC}">
      <dgm:prSet/>
      <dgm:spPr/>
      <dgm:t>
        <a:bodyPr/>
        <a:lstStyle/>
        <a:p>
          <a:r>
            <a:rPr lang="es-MX" dirty="0" smtClean="0"/>
            <a:t>Erradicación de la violencia, la corrupción.</a:t>
          </a:r>
          <a:endParaRPr lang="es-ES" dirty="0"/>
        </a:p>
      </dgm:t>
    </dgm:pt>
    <dgm:pt modelId="{4551F40F-064F-4DBF-A7CC-E90C6591013B}" type="parTrans" cxnId="{C004910F-5411-4A8B-8585-95F0919D5CFD}">
      <dgm:prSet/>
      <dgm:spPr/>
      <dgm:t>
        <a:bodyPr/>
        <a:lstStyle/>
        <a:p>
          <a:endParaRPr lang="es-NI"/>
        </a:p>
      </dgm:t>
    </dgm:pt>
    <dgm:pt modelId="{55CA8043-461C-48B0-97CE-0D9E521982B8}" type="sibTrans" cxnId="{C004910F-5411-4A8B-8585-95F0919D5CFD}">
      <dgm:prSet/>
      <dgm:spPr/>
      <dgm:t>
        <a:bodyPr/>
        <a:lstStyle/>
        <a:p>
          <a:endParaRPr lang="es-NI"/>
        </a:p>
      </dgm:t>
    </dgm:pt>
    <dgm:pt modelId="{3953E0C4-0753-4DFC-BC65-7D579441BF45}">
      <dgm:prSet/>
      <dgm:spPr/>
      <dgm:t>
        <a:bodyPr/>
        <a:lstStyle/>
        <a:p>
          <a:r>
            <a:rPr lang="es-MX" smtClean="0"/>
            <a:t>El crimen organizado</a:t>
          </a:r>
          <a:endParaRPr lang="es-MX" dirty="0"/>
        </a:p>
      </dgm:t>
    </dgm:pt>
    <dgm:pt modelId="{AA77185C-C7E8-403C-AC43-B52F17F6F7FC}" type="parTrans" cxnId="{FB490793-E53D-4F97-B79D-CC1040E5B10A}">
      <dgm:prSet/>
      <dgm:spPr/>
      <dgm:t>
        <a:bodyPr/>
        <a:lstStyle/>
        <a:p>
          <a:endParaRPr lang="es-NI"/>
        </a:p>
      </dgm:t>
    </dgm:pt>
    <dgm:pt modelId="{852D02FF-11FE-41FB-9166-BDB0B4B3AA96}" type="sibTrans" cxnId="{FB490793-E53D-4F97-B79D-CC1040E5B10A}">
      <dgm:prSet/>
      <dgm:spPr/>
      <dgm:t>
        <a:bodyPr/>
        <a:lstStyle/>
        <a:p>
          <a:endParaRPr lang="es-NI"/>
        </a:p>
      </dgm:t>
    </dgm:pt>
    <dgm:pt modelId="{2E8771CA-9294-454B-AD71-DDF8930E8D50}">
      <dgm:prSet/>
      <dgm:spPr/>
      <dgm:t>
        <a:bodyPr/>
        <a:lstStyle/>
        <a:p>
          <a:r>
            <a:rPr lang="es-MX" dirty="0" smtClean="0"/>
            <a:t>Medidas de confianza mutua</a:t>
          </a:r>
          <a:endParaRPr lang="es-MX" dirty="0"/>
        </a:p>
      </dgm:t>
    </dgm:pt>
    <dgm:pt modelId="{FD95389E-CBEF-4063-B885-CD802410EC5E}" type="parTrans" cxnId="{CABBE3A8-6E1D-4F09-852E-FAE53FD79ACA}">
      <dgm:prSet/>
      <dgm:spPr/>
      <dgm:t>
        <a:bodyPr/>
        <a:lstStyle/>
        <a:p>
          <a:endParaRPr lang="es-NI"/>
        </a:p>
      </dgm:t>
    </dgm:pt>
    <dgm:pt modelId="{DAE32C72-EB11-46F4-892D-7524D69E72CE}" type="sibTrans" cxnId="{CABBE3A8-6E1D-4F09-852E-FAE53FD79ACA}">
      <dgm:prSet/>
      <dgm:spPr/>
      <dgm:t>
        <a:bodyPr/>
        <a:lstStyle/>
        <a:p>
          <a:endParaRPr lang="es-NI"/>
        </a:p>
      </dgm:t>
    </dgm:pt>
    <dgm:pt modelId="{AC33F28A-92E3-4C3E-8249-9FD13A06F31B}">
      <dgm:prSet/>
      <dgm:spPr/>
      <dgm:t>
        <a:bodyPr/>
        <a:lstStyle/>
        <a:p>
          <a:r>
            <a:rPr lang="es-MX" dirty="0" smtClean="0"/>
            <a:t>Comunicación migraciones-INTERPOL.</a:t>
          </a:r>
          <a:endParaRPr lang="es-MX" dirty="0"/>
        </a:p>
      </dgm:t>
    </dgm:pt>
    <dgm:pt modelId="{486341F6-889D-4BCF-9319-C6D73D7FDFB8}" type="parTrans" cxnId="{539D6A01-B0EC-4D2F-98B1-21E8DD0C174F}">
      <dgm:prSet/>
      <dgm:spPr/>
      <dgm:t>
        <a:bodyPr/>
        <a:lstStyle/>
        <a:p>
          <a:endParaRPr lang="es-NI"/>
        </a:p>
      </dgm:t>
    </dgm:pt>
    <dgm:pt modelId="{7C53F28D-C563-44A0-BBA6-0242704A9EE1}" type="sibTrans" cxnId="{539D6A01-B0EC-4D2F-98B1-21E8DD0C174F}">
      <dgm:prSet/>
      <dgm:spPr/>
      <dgm:t>
        <a:bodyPr/>
        <a:lstStyle/>
        <a:p>
          <a:endParaRPr lang="es-NI"/>
        </a:p>
      </dgm:t>
    </dgm:pt>
    <dgm:pt modelId="{65B25F3C-3231-4750-9CBC-F8BB254A9357}">
      <dgm:prSet/>
      <dgm:spPr/>
      <dgm:t>
        <a:bodyPr/>
        <a:lstStyle/>
        <a:p>
          <a:r>
            <a:rPr lang="es-MX" dirty="0" smtClean="0"/>
            <a:t>Red CA de sistemas de información.</a:t>
          </a:r>
          <a:endParaRPr lang="es-MX" dirty="0"/>
        </a:p>
      </dgm:t>
    </dgm:pt>
    <dgm:pt modelId="{485E0122-8AD9-438A-A80E-61AC212EB904}" type="parTrans" cxnId="{0EE7B520-414C-44C8-8D71-173B0F928BB8}">
      <dgm:prSet/>
      <dgm:spPr/>
      <dgm:t>
        <a:bodyPr/>
        <a:lstStyle/>
        <a:p>
          <a:endParaRPr lang="es-NI"/>
        </a:p>
      </dgm:t>
    </dgm:pt>
    <dgm:pt modelId="{DAAE74FA-C393-4A41-A395-F9009B7AC704}" type="sibTrans" cxnId="{0EE7B520-414C-44C8-8D71-173B0F928BB8}">
      <dgm:prSet/>
      <dgm:spPr/>
      <dgm:t>
        <a:bodyPr/>
        <a:lstStyle/>
        <a:p>
          <a:endParaRPr lang="es-NI"/>
        </a:p>
      </dgm:t>
    </dgm:pt>
    <dgm:pt modelId="{26D6F62B-9FAD-48D5-ACC8-151043E0558D}">
      <dgm:prSet/>
      <dgm:spPr/>
      <dgm:t>
        <a:bodyPr/>
        <a:lstStyle/>
        <a:p>
          <a:r>
            <a:rPr lang="es-MX" dirty="0" smtClean="0"/>
            <a:t>Red de inteligencia policial.</a:t>
          </a:r>
          <a:endParaRPr lang="es-MX" dirty="0"/>
        </a:p>
      </dgm:t>
    </dgm:pt>
    <dgm:pt modelId="{40799C2B-BEEE-424F-893E-9FB07B3ED198}" type="parTrans" cxnId="{69875BE6-9A81-4FD8-9FE8-9983C1CFCF75}">
      <dgm:prSet/>
      <dgm:spPr/>
      <dgm:t>
        <a:bodyPr/>
        <a:lstStyle/>
        <a:p>
          <a:endParaRPr lang="es-NI"/>
        </a:p>
      </dgm:t>
    </dgm:pt>
    <dgm:pt modelId="{78A56366-6161-4AEE-859D-603512A746BF}" type="sibTrans" cxnId="{69875BE6-9A81-4FD8-9FE8-9983C1CFCF75}">
      <dgm:prSet/>
      <dgm:spPr/>
      <dgm:t>
        <a:bodyPr/>
        <a:lstStyle/>
        <a:p>
          <a:endParaRPr lang="es-NI"/>
        </a:p>
      </dgm:t>
    </dgm:pt>
    <dgm:pt modelId="{310474AF-F4B4-4AC2-AEA7-C4C07357EEAF}">
      <dgm:prSet/>
      <dgm:spPr/>
      <dgm:t>
        <a:bodyPr/>
        <a:lstStyle/>
        <a:p>
          <a:r>
            <a:rPr lang="es-MX" dirty="0" smtClean="0"/>
            <a:t>Experiencias policiales binacionales.</a:t>
          </a:r>
          <a:endParaRPr lang="es-MX" dirty="0"/>
        </a:p>
      </dgm:t>
    </dgm:pt>
    <dgm:pt modelId="{E879CADE-414E-40F8-8A5B-467B87C6147F}" type="parTrans" cxnId="{F8E6E898-B7AF-4DAD-88DE-A1F28CE46F17}">
      <dgm:prSet/>
      <dgm:spPr/>
      <dgm:t>
        <a:bodyPr/>
        <a:lstStyle/>
        <a:p>
          <a:endParaRPr lang="es-NI"/>
        </a:p>
      </dgm:t>
    </dgm:pt>
    <dgm:pt modelId="{0F584C47-36DF-439B-9100-13E70F9B10B4}" type="sibTrans" cxnId="{F8E6E898-B7AF-4DAD-88DE-A1F28CE46F17}">
      <dgm:prSet/>
      <dgm:spPr/>
      <dgm:t>
        <a:bodyPr/>
        <a:lstStyle/>
        <a:p>
          <a:endParaRPr lang="es-NI"/>
        </a:p>
      </dgm:t>
    </dgm:pt>
    <dgm:pt modelId="{76338DF5-1720-45F2-B2FB-4B534905DF53}">
      <dgm:prSet/>
      <dgm:spPr/>
      <dgm:t>
        <a:bodyPr/>
        <a:lstStyle/>
        <a:p>
          <a:r>
            <a:rPr lang="es-MX" b="1" dirty="0" smtClean="0"/>
            <a:t>Maras.</a:t>
          </a:r>
          <a:endParaRPr lang="es-MX" b="1" dirty="0"/>
        </a:p>
      </dgm:t>
    </dgm:pt>
    <dgm:pt modelId="{EBFE7AB7-95EC-451A-8C8C-C7D2515439E7}" type="parTrans" cxnId="{486DE463-C7F4-48BD-865E-638F5F694F3A}">
      <dgm:prSet/>
      <dgm:spPr/>
      <dgm:t>
        <a:bodyPr/>
        <a:lstStyle/>
        <a:p>
          <a:endParaRPr lang="es-NI"/>
        </a:p>
      </dgm:t>
    </dgm:pt>
    <dgm:pt modelId="{54F51680-51B0-445F-892A-06ACA6D366EB}" type="sibTrans" cxnId="{486DE463-C7F4-48BD-865E-638F5F694F3A}">
      <dgm:prSet/>
      <dgm:spPr/>
      <dgm:t>
        <a:bodyPr/>
        <a:lstStyle/>
        <a:p>
          <a:endParaRPr lang="es-NI"/>
        </a:p>
      </dgm:t>
    </dgm:pt>
    <dgm:pt modelId="{B153946D-7010-4FB5-A3B3-C4712EC1C350}">
      <dgm:prSet/>
      <dgm:spPr/>
      <dgm:t>
        <a:bodyPr/>
        <a:lstStyle/>
        <a:p>
          <a:r>
            <a:rPr lang="es-MX" b="1" dirty="0" smtClean="0"/>
            <a:t>Centro regional antidrogas (Combate contra el narcotráfico).</a:t>
          </a:r>
          <a:endParaRPr lang="es-MX" b="1" dirty="0"/>
        </a:p>
      </dgm:t>
    </dgm:pt>
    <dgm:pt modelId="{6D715FB2-91FB-4672-84DC-BBB69ED1A4E1}" type="parTrans" cxnId="{28EACD2F-CFC4-433A-BBE8-67AC093E8B1E}">
      <dgm:prSet/>
      <dgm:spPr/>
      <dgm:t>
        <a:bodyPr/>
        <a:lstStyle/>
        <a:p>
          <a:endParaRPr lang="es-NI"/>
        </a:p>
      </dgm:t>
    </dgm:pt>
    <dgm:pt modelId="{E91D06EC-D9A1-422C-9A4A-83334F8C7920}" type="sibTrans" cxnId="{28EACD2F-CFC4-433A-BBE8-67AC093E8B1E}">
      <dgm:prSet/>
      <dgm:spPr/>
      <dgm:t>
        <a:bodyPr/>
        <a:lstStyle/>
        <a:p>
          <a:endParaRPr lang="es-NI"/>
        </a:p>
      </dgm:t>
    </dgm:pt>
    <dgm:pt modelId="{36DF0804-F3CA-42E5-8BFC-19FB84620318}">
      <dgm:prSet/>
      <dgm:spPr/>
      <dgm:t>
        <a:bodyPr/>
        <a:lstStyle/>
        <a:p>
          <a:r>
            <a:rPr lang="es-MX" dirty="0" smtClean="0"/>
            <a:t>Balance razonables de fuerzas.</a:t>
          </a:r>
          <a:endParaRPr lang="es-MX" dirty="0"/>
        </a:p>
      </dgm:t>
    </dgm:pt>
    <dgm:pt modelId="{44CD559B-A88C-4047-9F26-7A1D5933BE18}" type="parTrans" cxnId="{1B2ABD84-A185-429A-8326-00240432DED5}">
      <dgm:prSet/>
      <dgm:spPr/>
      <dgm:t>
        <a:bodyPr/>
        <a:lstStyle/>
        <a:p>
          <a:endParaRPr lang="es-NI"/>
        </a:p>
      </dgm:t>
    </dgm:pt>
    <dgm:pt modelId="{7852566A-7430-47B8-9698-79F5B40827BF}" type="sibTrans" cxnId="{1B2ABD84-A185-429A-8326-00240432DED5}">
      <dgm:prSet/>
      <dgm:spPr/>
      <dgm:t>
        <a:bodyPr/>
        <a:lstStyle/>
        <a:p>
          <a:endParaRPr lang="es-NI"/>
        </a:p>
      </dgm:t>
    </dgm:pt>
    <dgm:pt modelId="{78B597DA-83BA-4595-8132-AAB90044E463}">
      <dgm:prSet/>
      <dgm:spPr/>
      <dgm:t>
        <a:bodyPr/>
        <a:lstStyle/>
        <a:p>
          <a:r>
            <a:rPr lang="es-MX" dirty="0" smtClean="0"/>
            <a:t>Control de armas pequeñas.</a:t>
          </a:r>
          <a:endParaRPr lang="es-MX" dirty="0"/>
        </a:p>
      </dgm:t>
    </dgm:pt>
    <dgm:pt modelId="{4915381D-0ACF-4415-A596-85C32F4B9EAB}" type="parTrans" cxnId="{E922956A-4475-4CD5-A54B-EEB43E8DD1EF}">
      <dgm:prSet/>
      <dgm:spPr/>
      <dgm:t>
        <a:bodyPr/>
        <a:lstStyle/>
        <a:p>
          <a:endParaRPr lang="es-NI"/>
        </a:p>
      </dgm:t>
    </dgm:pt>
    <dgm:pt modelId="{17B0289D-DE5E-48B0-A252-9545B84C76A1}" type="sibTrans" cxnId="{E922956A-4475-4CD5-A54B-EEB43E8DD1EF}">
      <dgm:prSet/>
      <dgm:spPr/>
      <dgm:t>
        <a:bodyPr/>
        <a:lstStyle/>
        <a:p>
          <a:endParaRPr lang="es-NI"/>
        </a:p>
      </dgm:t>
    </dgm:pt>
    <dgm:pt modelId="{3CF91855-24F8-46D2-B8EB-EA9638103951}" type="pres">
      <dgm:prSet presAssocID="{F00F4E53-40DF-4382-998D-3C6244454B1B}" presName="Name0" presStyleCnt="0">
        <dgm:presLayoutVars>
          <dgm:dir/>
          <dgm:animLvl val="lvl"/>
          <dgm:resizeHandles val="exact"/>
        </dgm:presLayoutVars>
      </dgm:prSet>
      <dgm:spPr/>
      <dgm:t>
        <a:bodyPr/>
        <a:lstStyle/>
        <a:p>
          <a:endParaRPr lang="es-NI"/>
        </a:p>
      </dgm:t>
    </dgm:pt>
    <dgm:pt modelId="{04B16F3A-9209-4750-BD9F-5E43DAB68519}" type="pres">
      <dgm:prSet presAssocID="{E38D592A-4136-477D-890F-ECD8AE565FD8}" presName="composite" presStyleCnt="0"/>
      <dgm:spPr/>
      <dgm:t>
        <a:bodyPr/>
        <a:lstStyle/>
        <a:p>
          <a:endParaRPr lang="es-NI"/>
        </a:p>
      </dgm:t>
    </dgm:pt>
    <dgm:pt modelId="{D9FDF497-D331-47EF-84EB-239607B21458}" type="pres">
      <dgm:prSet presAssocID="{E38D592A-4136-477D-890F-ECD8AE565FD8}" presName="parTx" presStyleLbl="alignNode1" presStyleIdx="0" presStyleCnt="3">
        <dgm:presLayoutVars>
          <dgm:chMax val="0"/>
          <dgm:chPref val="0"/>
          <dgm:bulletEnabled val="1"/>
        </dgm:presLayoutVars>
      </dgm:prSet>
      <dgm:spPr/>
      <dgm:t>
        <a:bodyPr/>
        <a:lstStyle/>
        <a:p>
          <a:endParaRPr lang="es-NI"/>
        </a:p>
      </dgm:t>
    </dgm:pt>
    <dgm:pt modelId="{4504A5B9-8610-45AE-A5E3-D59DAAA2B444}" type="pres">
      <dgm:prSet presAssocID="{E38D592A-4136-477D-890F-ECD8AE565FD8}" presName="desTx" presStyleLbl="alignAccFollowNode1" presStyleIdx="0" presStyleCnt="3">
        <dgm:presLayoutVars>
          <dgm:bulletEnabled val="1"/>
        </dgm:presLayoutVars>
      </dgm:prSet>
      <dgm:spPr/>
      <dgm:t>
        <a:bodyPr/>
        <a:lstStyle/>
        <a:p>
          <a:endParaRPr lang="es-NI"/>
        </a:p>
      </dgm:t>
    </dgm:pt>
    <dgm:pt modelId="{DBAFC2F8-464D-4AA5-9864-5D6D26511DDA}" type="pres">
      <dgm:prSet presAssocID="{41F04D60-EE1F-47CA-963A-6959433452AC}" presName="space" presStyleCnt="0"/>
      <dgm:spPr/>
      <dgm:t>
        <a:bodyPr/>
        <a:lstStyle/>
        <a:p>
          <a:endParaRPr lang="es-NI"/>
        </a:p>
      </dgm:t>
    </dgm:pt>
    <dgm:pt modelId="{E01A7956-70A6-4138-9F01-4A987A80FCAE}" type="pres">
      <dgm:prSet presAssocID="{C873A482-83C5-43D9-A93F-92297BDE9169}" presName="composite" presStyleCnt="0"/>
      <dgm:spPr/>
      <dgm:t>
        <a:bodyPr/>
        <a:lstStyle/>
        <a:p>
          <a:endParaRPr lang="es-NI"/>
        </a:p>
      </dgm:t>
    </dgm:pt>
    <dgm:pt modelId="{29355872-0EA9-41CA-BEB1-596DE958B7CE}" type="pres">
      <dgm:prSet presAssocID="{C873A482-83C5-43D9-A93F-92297BDE9169}" presName="parTx" presStyleLbl="alignNode1" presStyleIdx="1" presStyleCnt="3">
        <dgm:presLayoutVars>
          <dgm:chMax val="0"/>
          <dgm:chPref val="0"/>
          <dgm:bulletEnabled val="1"/>
        </dgm:presLayoutVars>
      </dgm:prSet>
      <dgm:spPr/>
      <dgm:t>
        <a:bodyPr/>
        <a:lstStyle/>
        <a:p>
          <a:endParaRPr lang="es-NI"/>
        </a:p>
      </dgm:t>
    </dgm:pt>
    <dgm:pt modelId="{DEBADBF4-8716-4E78-942E-0898274059E0}" type="pres">
      <dgm:prSet presAssocID="{C873A482-83C5-43D9-A93F-92297BDE9169}" presName="desTx" presStyleLbl="alignAccFollowNode1" presStyleIdx="1" presStyleCnt="3">
        <dgm:presLayoutVars>
          <dgm:bulletEnabled val="1"/>
        </dgm:presLayoutVars>
      </dgm:prSet>
      <dgm:spPr/>
      <dgm:t>
        <a:bodyPr/>
        <a:lstStyle/>
        <a:p>
          <a:endParaRPr lang="es-NI"/>
        </a:p>
      </dgm:t>
    </dgm:pt>
    <dgm:pt modelId="{4EBBC205-B704-4DB2-9555-9E94B0D54418}" type="pres">
      <dgm:prSet presAssocID="{81EA5D3C-C264-4D40-AACF-399EB26B8209}" presName="space" presStyleCnt="0"/>
      <dgm:spPr/>
      <dgm:t>
        <a:bodyPr/>
        <a:lstStyle/>
        <a:p>
          <a:endParaRPr lang="es-NI"/>
        </a:p>
      </dgm:t>
    </dgm:pt>
    <dgm:pt modelId="{7216A833-9B4C-4D7E-A20D-9765756DD357}" type="pres">
      <dgm:prSet presAssocID="{EE47D376-C530-4B63-BE8C-BA3308FFD9A0}" presName="composite" presStyleCnt="0"/>
      <dgm:spPr/>
      <dgm:t>
        <a:bodyPr/>
        <a:lstStyle/>
        <a:p>
          <a:endParaRPr lang="es-NI"/>
        </a:p>
      </dgm:t>
    </dgm:pt>
    <dgm:pt modelId="{4F5AF3B0-2BCE-47E2-9CFF-25D3C1A692DA}" type="pres">
      <dgm:prSet presAssocID="{EE47D376-C530-4B63-BE8C-BA3308FFD9A0}" presName="parTx" presStyleLbl="alignNode1" presStyleIdx="2" presStyleCnt="3">
        <dgm:presLayoutVars>
          <dgm:chMax val="0"/>
          <dgm:chPref val="0"/>
          <dgm:bulletEnabled val="1"/>
        </dgm:presLayoutVars>
      </dgm:prSet>
      <dgm:spPr/>
      <dgm:t>
        <a:bodyPr/>
        <a:lstStyle/>
        <a:p>
          <a:endParaRPr lang="es-NI"/>
        </a:p>
      </dgm:t>
    </dgm:pt>
    <dgm:pt modelId="{42405FA6-9E21-4605-B748-2C785DF7337F}" type="pres">
      <dgm:prSet presAssocID="{EE47D376-C530-4B63-BE8C-BA3308FFD9A0}" presName="desTx" presStyleLbl="alignAccFollowNode1" presStyleIdx="2" presStyleCnt="3">
        <dgm:presLayoutVars>
          <dgm:bulletEnabled val="1"/>
        </dgm:presLayoutVars>
      </dgm:prSet>
      <dgm:spPr/>
      <dgm:t>
        <a:bodyPr/>
        <a:lstStyle/>
        <a:p>
          <a:endParaRPr lang="es-NI"/>
        </a:p>
      </dgm:t>
    </dgm:pt>
  </dgm:ptLst>
  <dgm:cxnLst>
    <dgm:cxn modelId="{8D805495-17B0-4450-86AD-AAC842D9833B}" type="presOf" srcId="{E97285F5-62CD-4A9F-B615-F7BE6D0C615A}" destId="{42405FA6-9E21-4605-B748-2C785DF7337F}" srcOrd="0" destOrd="6" presId="urn:microsoft.com/office/officeart/2005/8/layout/hList1"/>
    <dgm:cxn modelId="{62EAE0FF-FC68-480C-84CE-7D32B0F275A4}" type="presOf" srcId="{04559661-D1F8-4BAB-9995-7D84AEE79AA2}" destId="{DEBADBF4-8716-4E78-942E-0898274059E0}" srcOrd="0" destOrd="3" presId="urn:microsoft.com/office/officeart/2005/8/layout/hList1"/>
    <dgm:cxn modelId="{DF50286C-BE13-4FB8-A98F-A6937660FCBF}" srcId="{F00F4E53-40DF-4382-998D-3C6244454B1B}" destId="{E38D592A-4136-477D-890F-ECD8AE565FD8}" srcOrd="0" destOrd="0" parTransId="{165CB5A4-841A-4E7F-9E2B-0B2847C0071F}" sibTransId="{41F04D60-EE1F-47CA-963A-6959433452AC}"/>
    <dgm:cxn modelId="{0EE7B520-414C-44C8-8D71-173B0F928BB8}" srcId="{EE47D376-C530-4B63-BE8C-BA3308FFD9A0}" destId="{65B25F3C-3231-4750-9CBC-F8BB254A9357}" srcOrd="2" destOrd="0" parTransId="{485E0122-8AD9-438A-A80E-61AC212EB904}" sibTransId="{DAAE74FA-C393-4A41-A395-F9009B7AC704}"/>
    <dgm:cxn modelId="{D93484F7-78B2-4963-9BBE-FBCB1509A76E}" type="presOf" srcId="{0FDE49D5-2C0B-4A15-8D83-C7CCDDD46996}" destId="{4504A5B9-8610-45AE-A5E3-D59DAAA2B444}" srcOrd="0" destOrd="0" presId="urn:microsoft.com/office/officeart/2005/8/layout/hList1"/>
    <dgm:cxn modelId="{B0A39D34-E47E-4A21-8073-97737B28DB97}" type="presOf" srcId="{980A9C42-CACE-40D5-847C-3713EBDAF7A1}" destId="{42405FA6-9E21-4605-B748-2C785DF7337F}" srcOrd="0" destOrd="0" presId="urn:microsoft.com/office/officeart/2005/8/layout/hList1"/>
    <dgm:cxn modelId="{69875BE6-9A81-4FD8-9FE8-9983C1CFCF75}" srcId="{EE47D376-C530-4B63-BE8C-BA3308FFD9A0}" destId="{26D6F62B-9FAD-48D5-ACC8-151043E0558D}" srcOrd="3" destOrd="0" parTransId="{40799C2B-BEEE-424F-893E-9FB07B3ED198}" sibTransId="{78A56366-6161-4AEE-859D-603512A746BF}"/>
    <dgm:cxn modelId="{28EACD2F-CFC4-433A-BBE8-67AC093E8B1E}" srcId="{EE47D376-C530-4B63-BE8C-BA3308FFD9A0}" destId="{B153946D-7010-4FB5-A3B3-C4712EC1C350}" srcOrd="7" destOrd="0" parTransId="{6D715FB2-91FB-4672-84DC-BBB69ED1A4E1}" sibTransId="{E91D06EC-D9A1-422C-9A4A-83334F8C7920}"/>
    <dgm:cxn modelId="{977C8025-AEC0-40AC-A88A-6DCD4DB00BFF}" srcId="{F00F4E53-40DF-4382-998D-3C6244454B1B}" destId="{EE47D376-C530-4B63-BE8C-BA3308FFD9A0}" srcOrd="2" destOrd="0" parTransId="{5EB41DCE-FE8C-493B-B163-EAC9503B1579}" sibTransId="{F0AAD45C-9858-4461-8CD3-8A361B0B7600}"/>
    <dgm:cxn modelId="{D641A60B-765F-443E-B9FC-66A259A5F0BA}" type="presOf" srcId="{F00F4E53-40DF-4382-998D-3C6244454B1B}" destId="{3CF91855-24F8-46D2-B8EB-EA9638103951}" srcOrd="0" destOrd="0" presId="urn:microsoft.com/office/officeart/2005/8/layout/hList1"/>
    <dgm:cxn modelId="{36D4C932-0231-49B7-8023-C1F05105D3E0}" type="presOf" srcId="{BEC75803-FB5E-40A3-8AF9-F16EF1402C07}" destId="{4504A5B9-8610-45AE-A5E3-D59DAAA2B444}" srcOrd="0" destOrd="6" presId="urn:microsoft.com/office/officeart/2005/8/layout/hList1"/>
    <dgm:cxn modelId="{6DA176BF-E91D-4401-BFD2-A57A0F55B28F}" srcId="{C873A482-83C5-43D9-A93F-92297BDE9169}" destId="{0FD8B43B-E384-4131-8789-CFE80D6CA0F0}" srcOrd="4" destOrd="0" parTransId="{501407AF-8DD9-46E1-8E84-BFA69FF9BB93}" sibTransId="{F76E6D89-9EE7-4FD0-8BE9-7A9E6BA9495C}"/>
    <dgm:cxn modelId="{06012D44-D18D-494A-A5F2-09C88C153E81}" type="presOf" srcId="{E44C0027-AB81-4CB4-AE8E-3FACF85BA722}" destId="{4504A5B9-8610-45AE-A5E3-D59DAAA2B444}" srcOrd="0" destOrd="1" presId="urn:microsoft.com/office/officeart/2005/8/layout/hList1"/>
    <dgm:cxn modelId="{8D94B795-38C1-422E-9907-41F2EA5691A1}" type="presOf" srcId="{3953E0C4-0753-4DFC-BC65-7D579441BF45}" destId="{DEBADBF4-8716-4E78-942E-0898274059E0}" srcOrd="0" destOrd="7" presId="urn:microsoft.com/office/officeart/2005/8/layout/hList1"/>
    <dgm:cxn modelId="{539D6A01-B0EC-4D2F-98B1-21E8DD0C174F}" srcId="{EE47D376-C530-4B63-BE8C-BA3308FFD9A0}" destId="{AC33F28A-92E3-4C3E-8249-9FD13A06F31B}" srcOrd="1" destOrd="0" parTransId="{486341F6-889D-4BCF-9319-C6D73D7FDFB8}" sibTransId="{7C53F28D-C563-44A0-BBA6-0242704A9EE1}"/>
    <dgm:cxn modelId="{7E9AB568-5289-4EA2-AA9C-7BB3C14F38A8}" srcId="{EE47D376-C530-4B63-BE8C-BA3308FFD9A0}" destId="{980A9C42-CACE-40D5-847C-3713EBDAF7A1}" srcOrd="0" destOrd="0" parTransId="{F646CFC7-D02D-47CD-954E-F59EC18EF9D0}" sibTransId="{AB1251ED-8A1A-4A5D-8113-EFB5E60CF038}"/>
    <dgm:cxn modelId="{E922956A-4475-4CD5-A54B-EEB43E8DD1EF}" srcId="{EE47D376-C530-4B63-BE8C-BA3308FFD9A0}" destId="{78B597DA-83BA-4595-8132-AAB90044E463}" srcOrd="9" destOrd="0" parTransId="{4915381D-0ACF-4415-A596-85C32F4B9EAB}" sibTransId="{17B0289D-DE5E-48B0-A252-9545B84C76A1}"/>
    <dgm:cxn modelId="{1B2ABD84-A185-429A-8326-00240432DED5}" srcId="{EE47D376-C530-4B63-BE8C-BA3308FFD9A0}" destId="{36DF0804-F3CA-42E5-8BFC-19FB84620318}" srcOrd="8" destOrd="0" parTransId="{44CD559B-A88C-4047-9F26-7A1D5933BE18}" sibTransId="{7852566A-7430-47B8-9698-79F5B40827BF}"/>
    <dgm:cxn modelId="{C004910F-5411-4A8B-8585-95F0919D5CFD}" srcId="{C873A482-83C5-43D9-A93F-92297BDE9169}" destId="{E65D2D11-22F5-4E85-97EB-C0238A18C0BC}" srcOrd="5" destOrd="0" parTransId="{4551F40F-064F-4DBF-A7CC-E90C6591013B}" sibTransId="{55CA8043-461C-48B0-97CE-0D9E521982B8}"/>
    <dgm:cxn modelId="{3D45959E-F21F-4F83-950C-EBCDEDEB7C3F}" srcId="{C873A482-83C5-43D9-A93F-92297BDE9169}" destId="{1B180CBA-8244-4752-8474-3473B526F765}" srcOrd="6" destOrd="0" parTransId="{1210FA86-0C41-4845-963B-39C680C6820E}" sibTransId="{1E7E560E-FF0B-4983-A7D3-4C90337F5E39}"/>
    <dgm:cxn modelId="{836D63D1-DFF4-4E7B-A92F-89C0A68BD434}" type="presOf" srcId="{1B180CBA-8244-4752-8474-3473B526F765}" destId="{DEBADBF4-8716-4E78-942E-0898274059E0}" srcOrd="0" destOrd="6" presId="urn:microsoft.com/office/officeart/2005/8/layout/hList1"/>
    <dgm:cxn modelId="{C69EC417-8096-4C3D-9CFB-BEDB46702439}" srcId="{C873A482-83C5-43D9-A93F-92297BDE9169}" destId="{975C7F42-E5DF-436C-BE78-3E8CA48A2D41}" srcOrd="1" destOrd="0" parTransId="{58C033FC-7AC5-4B61-A303-212BC8B3F476}" sibTransId="{5D85670B-4F1B-4C62-BBC4-2D05EFE7C828}"/>
    <dgm:cxn modelId="{F7E8B122-5EB8-4DCA-89A3-0F9EFDB55486}" type="presOf" srcId="{26D6F62B-9FAD-48D5-ACC8-151043E0558D}" destId="{42405FA6-9E21-4605-B748-2C785DF7337F}" srcOrd="0" destOrd="3" presId="urn:microsoft.com/office/officeart/2005/8/layout/hList1"/>
    <dgm:cxn modelId="{AA6A0E8E-6C62-48DC-8C1B-73B3F9660A1E}" srcId="{E38D592A-4136-477D-890F-ECD8AE565FD8}" destId="{BEC75803-FB5E-40A3-8AF9-F16EF1402C07}" srcOrd="6" destOrd="0" parTransId="{DA6F63A4-9409-4137-BCB2-CE27A256D3F1}" sibTransId="{EC24DB95-ED07-4BE0-ACDA-31C3FB5E8408}"/>
    <dgm:cxn modelId="{486DE463-C7F4-48BD-865E-638F5F694F3A}" srcId="{EE47D376-C530-4B63-BE8C-BA3308FFD9A0}" destId="{76338DF5-1720-45F2-B2FB-4B534905DF53}" srcOrd="5" destOrd="0" parTransId="{EBFE7AB7-95EC-451A-8C8C-C7D2515439E7}" sibTransId="{54F51680-51B0-445F-892A-06ACA6D366EB}"/>
    <dgm:cxn modelId="{F6285A2F-3CD9-4874-B420-7D31C20EB29B}" type="presOf" srcId="{0FD8B43B-E384-4131-8789-CFE80D6CA0F0}" destId="{DEBADBF4-8716-4E78-942E-0898274059E0}" srcOrd="0" destOrd="4" presId="urn:microsoft.com/office/officeart/2005/8/layout/hList1"/>
    <dgm:cxn modelId="{11D99F7F-1EB9-4C86-B892-A39B0B0B7B7E}" srcId="{E38D592A-4136-477D-890F-ECD8AE565FD8}" destId="{E44C0027-AB81-4CB4-AE8E-3FACF85BA722}" srcOrd="1" destOrd="0" parTransId="{33A9DDCE-C01D-4FE2-806E-FB4B21A24D29}" sibTransId="{657749E6-E5F0-4BDA-BD11-67DEB1AD0E47}"/>
    <dgm:cxn modelId="{CABBE3A8-6E1D-4F09-852E-FAE53FD79ACA}" srcId="{C873A482-83C5-43D9-A93F-92297BDE9169}" destId="{2E8771CA-9294-454B-AD71-DDF8930E8D50}" srcOrd="8" destOrd="0" parTransId="{FD95389E-CBEF-4063-B885-CD802410EC5E}" sibTransId="{DAE32C72-EB11-46F4-892D-7524D69E72CE}"/>
    <dgm:cxn modelId="{0868DA5F-7512-4ABA-9FEC-D83A5CDFD82C}" type="presOf" srcId="{78239029-CB26-4485-B319-C5796D1D096A}" destId="{4504A5B9-8610-45AE-A5E3-D59DAAA2B444}" srcOrd="0" destOrd="7" presId="urn:microsoft.com/office/officeart/2005/8/layout/hList1"/>
    <dgm:cxn modelId="{1C2B63A7-2DDF-4CA0-BBAB-31FB1DAE3D57}" type="presOf" srcId="{8EA1CCB6-DB96-484F-851A-148A427A409C}" destId="{4504A5B9-8610-45AE-A5E3-D59DAAA2B444}" srcOrd="0" destOrd="4" presId="urn:microsoft.com/office/officeart/2005/8/layout/hList1"/>
    <dgm:cxn modelId="{4C5425AD-7D63-408E-8970-DE6E3660BB76}" type="presOf" srcId="{2E8771CA-9294-454B-AD71-DDF8930E8D50}" destId="{DEBADBF4-8716-4E78-942E-0898274059E0}" srcOrd="0" destOrd="8" presId="urn:microsoft.com/office/officeart/2005/8/layout/hList1"/>
    <dgm:cxn modelId="{C792541D-E0BB-4E97-BAE6-52839C3D1119}" srcId="{E38D592A-4136-477D-890F-ECD8AE565FD8}" destId="{EA759437-989F-43C1-ACF8-3A52356CD072}" srcOrd="5" destOrd="0" parTransId="{E9795509-5B70-4FB7-93D2-BAF340195E29}" sibTransId="{E03D4465-8D70-4AAF-8211-37F615186B4A}"/>
    <dgm:cxn modelId="{0A338386-87D0-4816-AEC6-96C22D3E9E0A}" type="presOf" srcId="{65B25F3C-3231-4750-9CBC-F8BB254A9357}" destId="{42405FA6-9E21-4605-B748-2C785DF7337F}" srcOrd="0" destOrd="2" presId="urn:microsoft.com/office/officeart/2005/8/layout/hList1"/>
    <dgm:cxn modelId="{0D3D0632-3DEC-4DE2-8251-4F5B64EB89CA}" type="presOf" srcId="{EE47D376-C530-4B63-BE8C-BA3308FFD9A0}" destId="{4F5AF3B0-2BCE-47E2-9CFF-25D3C1A692DA}" srcOrd="0" destOrd="0" presId="urn:microsoft.com/office/officeart/2005/8/layout/hList1"/>
    <dgm:cxn modelId="{13F916DA-521D-43A2-9958-17066CD3BC3D}" type="presOf" srcId="{29F29096-B9AD-430D-A41C-CF5D2F7F8203}" destId="{DEBADBF4-8716-4E78-942E-0898274059E0}" srcOrd="0" destOrd="2" presId="urn:microsoft.com/office/officeart/2005/8/layout/hList1"/>
    <dgm:cxn modelId="{78E94FA3-DA7D-4AFB-B982-98AA63CC1C4C}" srcId="{C873A482-83C5-43D9-A93F-92297BDE9169}" destId="{04559661-D1F8-4BAB-9995-7D84AEE79AA2}" srcOrd="3" destOrd="0" parTransId="{68224CAD-9C4C-42F8-A363-14512424D50A}" sibTransId="{CC088389-6178-4294-B75D-84CEDD6CA0ED}"/>
    <dgm:cxn modelId="{CBE2CAFB-577E-4C9D-9A4E-3A402038AAE0}" type="presOf" srcId="{6FE60E63-A7BE-4AE9-B975-A98C99DA4321}" destId="{4504A5B9-8610-45AE-A5E3-D59DAAA2B444}" srcOrd="0" destOrd="2" presId="urn:microsoft.com/office/officeart/2005/8/layout/hList1"/>
    <dgm:cxn modelId="{AB3B6370-720F-4FC8-989F-FF8018485DE3}" type="presOf" srcId="{310474AF-F4B4-4AC2-AEA7-C4C07357EEAF}" destId="{42405FA6-9E21-4605-B748-2C785DF7337F}" srcOrd="0" destOrd="4" presId="urn:microsoft.com/office/officeart/2005/8/layout/hList1"/>
    <dgm:cxn modelId="{106B80D2-6D12-4BF3-9212-766855E6FACF}" type="presOf" srcId="{78B597DA-83BA-4595-8132-AAB90044E463}" destId="{42405FA6-9E21-4605-B748-2C785DF7337F}" srcOrd="0" destOrd="9" presId="urn:microsoft.com/office/officeart/2005/8/layout/hList1"/>
    <dgm:cxn modelId="{0307A8D6-B0BB-4F3B-9FBE-2EEC4A5EEA83}" type="presOf" srcId="{36DF0804-F3CA-42E5-8BFC-19FB84620318}" destId="{42405FA6-9E21-4605-B748-2C785DF7337F}" srcOrd="0" destOrd="8" presId="urn:microsoft.com/office/officeart/2005/8/layout/hList1"/>
    <dgm:cxn modelId="{34BFC5D0-D6ED-4847-8CEA-23F692A1F37A}" type="presOf" srcId="{E38D592A-4136-477D-890F-ECD8AE565FD8}" destId="{D9FDF497-D331-47EF-84EB-239607B21458}" srcOrd="0" destOrd="0" presId="urn:microsoft.com/office/officeart/2005/8/layout/hList1"/>
    <dgm:cxn modelId="{FCF577F3-D23F-4A94-822F-1D34B0B2D19B}" type="presOf" srcId="{F845AE50-6656-4905-BFDE-448E8A524C1F}" destId="{DEBADBF4-8716-4E78-942E-0898274059E0}" srcOrd="0" destOrd="0" presId="urn:microsoft.com/office/officeart/2005/8/layout/hList1"/>
    <dgm:cxn modelId="{0BE8CAE0-E590-4286-8369-66D0B0711A8B}" type="presOf" srcId="{AC33F28A-92E3-4C3E-8249-9FD13A06F31B}" destId="{42405FA6-9E21-4605-B748-2C785DF7337F}" srcOrd="0" destOrd="1" presId="urn:microsoft.com/office/officeart/2005/8/layout/hList1"/>
    <dgm:cxn modelId="{45C1E994-BF28-411D-9BCD-1D7AC07E3907}" srcId="{C873A482-83C5-43D9-A93F-92297BDE9169}" destId="{F845AE50-6656-4905-BFDE-448E8A524C1F}" srcOrd="0" destOrd="0" parTransId="{C55B1F1E-0AED-402C-8551-456F569D9284}" sibTransId="{DC52803D-AA9D-47E5-B97A-5EFBF2998066}"/>
    <dgm:cxn modelId="{FB490793-E53D-4F97-B79D-CC1040E5B10A}" srcId="{C873A482-83C5-43D9-A93F-92297BDE9169}" destId="{3953E0C4-0753-4DFC-BC65-7D579441BF45}" srcOrd="7" destOrd="0" parTransId="{AA77185C-C7E8-403C-AC43-B52F17F6F7FC}" sibTransId="{852D02FF-11FE-41FB-9166-BDB0B4B3AA96}"/>
    <dgm:cxn modelId="{78EA99E0-E9D9-414E-9A0F-C490D988110D}" srcId="{E38D592A-4136-477D-890F-ECD8AE565FD8}" destId="{78239029-CB26-4485-B319-C5796D1D096A}" srcOrd="7" destOrd="0" parTransId="{D51AB3D4-9403-4381-BB90-75FA67D88DDF}" sibTransId="{2A85498E-838B-4BBE-82E5-C3A77E2C74CF}"/>
    <dgm:cxn modelId="{D92AB0E2-882A-42E6-89FC-19BB85963082}" type="presOf" srcId="{975C7F42-E5DF-436C-BE78-3E8CA48A2D41}" destId="{DEBADBF4-8716-4E78-942E-0898274059E0}" srcOrd="0" destOrd="1" presId="urn:microsoft.com/office/officeart/2005/8/layout/hList1"/>
    <dgm:cxn modelId="{E8F7A7E9-431A-437D-944F-AA8AF133F5DC}" srcId="{E38D592A-4136-477D-890F-ECD8AE565FD8}" destId="{8EA1CCB6-DB96-484F-851A-148A427A409C}" srcOrd="4" destOrd="0" parTransId="{FACA790E-82C2-4D2B-8F98-7510A1377818}" sibTransId="{60C37F92-B703-4234-90F3-8DFA052CC0F0}"/>
    <dgm:cxn modelId="{CDA4249E-065B-4911-A1BF-C3F7D34D1ADC}" srcId="{EE47D376-C530-4B63-BE8C-BA3308FFD9A0}" destId="{E97285F5-62CD-4A9F-B615-F7BE6D0C615A}" srcOrd="6" destOrd="0" parTransId="{C72E54AB-1B95-4E52-913D-6A020EA12C45}" sibTransId="{054076C8-9A66-42D3-B3B9-E954407C654D}"/>
    <dgm:cxn modelId="{A6841E3D-24F8-426D-B4E3-E045689CA6ED}" type="presOf" srcId="{E65D2D11-22F5-4E85-97EB-C0238A18C0BC}" destId="{DEBADBF4-8716-4E78-942E-0898274059E0}" srcOrd="0" destOrd="5" presId="urn:microsoft.com/office/officeart/2005/8/layout/hList1"/>
    <dgm:cxn modelId="{0B416396-0452-4DD7-9E4E-E59A5E4BAD4A}" type="presOf" srcId="{C873A482-83C5-43D9-A93F-92297BDE9169}" destId="{29355872-0EA9-41CA-BEB1-596DE958B7CE}" srcOrd="0" destOrd="0" presId="urn:microsoft.com/office/officeart/2005/8/layout/hList1"/>
    <dgm:cxn modelId="{F8E6E898-B7AF-4DAD-88DE-A1F28CE46F17}" srcId="{EE47D376-C530-4B63-BE8C-BA3308FFD9A0}" destId="{310474AF-F4B4-4AC2-AEA7-C4C07357EEAF}" srcOrd="4" destOrd="0" parTransId="{E879CADE-414E-40F8-8A5B-467B87C6147F}" sibTransId="{0F584C47-36DF-439B-9100-13E70F9B10B4}"/>
    <dgm:cxn modelId="{4325C339-63B2-4A8F-AC7A-802F0A20B6B5}" srcId="{F00F4E53-40DF-4382-998D-3C6244454B1B}" destId="{C873A482-83C5-43D9-A93F-92297BDE9169}" srcOrd="1" destOrd="0" parTransId="{E7A987D1-F4C1-4872-B357-B201A2132101}" sibTransId="{81EA5D3C-C264-4D40-AACF-399EB26B8209}"/>
    <dgm:cxn modelId="{67B7F324-EEC2-475B-B551-797992021034}" srcId="{E38D592A-4136-477D-890F-ECD8AE565FD8}" destId="{0FDE49D5-2C0B-4A15-8D83-C7CCDDD46996}" srcOrd="0" destOrd="0" parTransId="{C59F3BCF-339C-4939-9936-0BDB7A90377C}" sibTransId="{8B41E27C-A786-4D30-88A0-E466C30FC8A1}"/>
    <dgm:cxn modelId="{733D0A59-3A85-4244-A219-A8943766CE29}" srcId="{E38D592A-4136-477D-890F-ECD8AE565FD8}" destId="{6903E5C9-A77A-4B90-BDCE-1F384C570CEC}" srcOrd="3" destOrd="0" parTransId="{10159B29-C641-4A0C-A550-48CD20F011E9}" sibTransId="{D6F4B988-64C7-475F-9BA9-32708FD8CE3E}"/>
    <dgm:cxn modelId="{6FDC5404-7341-47EB-A26E-7FA2D9393623}" type="presOf" srcId="{6903E5C9-A77A-4B90-BDCE-1F384C570CEC}" destId="{4504A5B9-8610-45AE-A5E3-D59DAAA2B444}" srcOrd="0" destOrd="3" presId="urn:microsoft.com/office/officeart/2005/8/layout/hList1"/>
    <dgm:cxn modelId="{FE89A5AE-1E67-4ECF-96E4-B004CE8A2F6D}" type="presOf" srcId="{B153946D-7010-4FB5-A3B3-C4712EC1C350}" destId="{42405FA6-9E21-4605-B748-2C785DF7337F}" srcOrd="0" destOrd="7" presId="urn:microsoft.com/office/officeart/2005/8/layout/hList1"/>
    <dgm:cxn modelId="{631BE7C7-C6AF-430B-8A89-F9D43816BD4F}" srcId="{E38D592A-4136-477D-890F-ECD8AE565FD8}" destId="{6FE60E63-A7BE-4AE9-B975-A98C99DA4321}" srcOrd="2" destOrd="0" parTransId="{A88847B9-1BCC-455F-B80F-E82EEC71BFBC}" sibTransId="{514905F4-B43D-43AB-A81B-027725179EEA}"/>
    <dgm:cxn modelId="{6103F700-50ED-4A01-A9C2-4EACF1792917}" srcId="{C873A482-83C5-43D9-A93F-92297BDE9169}" destId="{29F29096-B9AD-430D-A41C-CF5D2F7F8203}" srcOrd="2" destOrd="0" parTransId="{C8F62A4B-FC1E-4A01-A11F-452429C25BEB}" sibTransId="{6C784B7F-BC80-4ADD-AD9C-194486568AF2}"/>
    <dgm:cxn modelId="{4780725E-45EB-464E-AAE7-DD43FDC94579}" type="presOf" srcId="{76338DF5-1720-45F2-B2FB-4B534905DF53}" destId="{42405FA6-9E21-4605-B748-2C785DF7337F}" srcOrd="0" destOrd="5" presId="urn:microsoft.com/office/officeart/2005/8/layout/hList1"/>
    <dgm:cxn modelId="{DE81ECA2-12F6-47E1-902D-1850E0411641}" type="presOf" srcId="{EA759437-989F-43C1-ACF8-3A52356CD072}" destId="{4504A5B9-8610-45AE-A5E3-D59DAAA2B444}" srcOrd="0" destOrd="5" presId="urn:microsoft.com/office/officeart/2005/8/layout/hList1"/>
    <dgm:cxn modelId="{C2B5E0AB-15C3-4203-8E55-F208BD6A8B27}" type="presParOf" srcId="{3CF91855-24F8-46D2-B8EB-EA9638103951}" destId="{04B16F3A-9209-4750-BD9F-5E43DAB68519}" srcOrd="0" destOrd="0" presId="urn:microsoft.com/office/officeart/2005/8/layout/hList1"/>
    <dgm:cxn modelId="{6FD13137-D8E7-4CAA-BAFD-71FEDD1368E9}" type="presParOf" srcId="{04B16F3A-9209-4750-BD9F-5E43DAB68519}" destId="{D9FDF497-D331-47EF-84EB-239607B21458}" srcOrd="0" destOrd="0" presId="urn:microsoft.com/office/officeart/2005/8/layout/hList1"/>
    <dgm:cxn modelId="{C7799C9E-95A5-41FB-8B94-29D4D4EEFA1D}" type="presParOf" srcId="{04B16F3A-9209-4750-BD9F-5E43DAB68519}" destId="{4504A5B9-8610-45AE-A5E3-D59DAAA2B444}" srcOrd="1" destOrd="0" presId="urn:microsoft.com/office/officeart/2005/8/layout/hList1"/>
    <dgm:cxn modelId="{A3320A60-CDE4-41FB-AC7E-CC12083A1659}" type="presParOf" srcId="{3CF91855-24F8-46D2-B8EB-EA9638103951}" destId="{DBAFC2F8-464D-4AA5-9864-5D6D26511DDA}" srcOrd="1" destOrd="0" presId="urn:microsoft.com/office/officeart/2005/8/layout/hList1"/>
    <dgm:cxn modelId="{AF600426-B06B-4DE7-AD55-C5A1122447FB}" type="presParOf" srcId="{3CF91855-24F8-46D2-B8EB-EA9638103951}" destId="{E01A7956-70A6-4138-9F01-4A987A80FCAE}" srcOrd="2" destOrd="0" presId="urn:microsoft.com/office/officeart/2005/8/layout/hList1"/>
    <dgm:cxn modelId="{FB313FB5-6737-478A-BE8F-83107B5EB9DE}" type="presParOf" srcId="{E01A7956-70A6-4138-9F01-4A987A80FCAE}" destId="{29355872-0EA9-41CA-BEB1-596DE958B7CE}" srcOrd="0" destOrd="0" presId="urn:microsoft.com/office/officeart/2005/8/layout/hList1"/>
    <dgm:cxn modelId="{A8010C5E-CCAC-41F7-BC5C-10F63FADC3EA}" type="presParOf" srcId="{E01A7956-70A6-4138-9F01-4A987A80FCAE}" destId="{DEBADBF4-8716-4E78-942E-0898274059E0}" srcOrd="1" destOrd="0" presId="urn:microsoft.com/office/officeart/2005/8/layout/hList1"/>
    <dgm:cxn modelId="{4EA8A171-9482-494A-94D2-4682046F6B3C}" type="presParOf" srcId="{3CF91855-24F8-46D2-B8EB-EA9638103951}" destId="{4EBBC205-B704-4DB2-9555-9E94B0D54418}" srcOrd="3" destOrd="0" presId="urn:microsoft.com/office/officeart/2005/8/layout/hList1"/>
    <dgm:cxn modelId="{88BDD3EC-A38A-4D68-B24E-D41477C792B5}" type="presParOf" srcId="{3CF91855-24F8-46D2-B8EB-EA9638103951}" destId="{7216A833-9B4C-4D7E-A20D-9765756DD357}" srcOrd="4" destOrd="0" presId="urn:microsoft.com/office/officeart/2005/8/layout/hList1"/>
    <dgm:cxn modelId="{432566C5-0935-434C-8782-DBB39532ECDB}" type="presParOf" srcId="{7216A833-9B4C-4D7E-A20D-9765756DD357}" destId="{4F5AF3B0-2BCE-47E2-9CFF-25D3C1A692DA}" srcOrd="0" destOrd="0" presId="urn:microsoft.com/office/officeart/2005/8/layout/hList1"/>
    <dgm:cxn modelId="{0881704F-8AE5-4490-929A-85C5BCAF0E81}" type="presParOf" srcId="{7216A833-9B4C-4D7E-A20D-9765756DD357}" destId="{42405FA6-9E21-4605-B748-2C785DF7337F}"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561EB2-D57F-438A-874C-4C1F84B948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NI"/>
        </a:p>
      </dgm:t>
    </dgm:pt>
    <dgm:pt modelId="{9C5A016E-A352-4009-A731-817E21B572F6}">
      <dgm:prSet phldrT="[Texto]" custT="1"/>
      <dgm:spPr/>
      <dgm:t>
        <a:bodyPr/>
        <a:lstStyle/>
        <a:p>
          <a:r>
            <a:rPr lang="es-NI" sz="1600" b="1" i="1" dirty="0" smtClean="0"/>
            <a:t>Sin derechos humanos no hay seguridad posible.</a:t>
          </a:r>
          <a:endParaRPr lang="es-NI" sz="1600" dirty="0"/>
        </a:p>
      </dgm:t>
    </dgm:pt>
    <dgm:pt modelId="{3EBD7D1B-0E0F-4B28-B9FD-3FC2420C4F96}" type="parTrans" cxnId="{582BC389-C431-4D6A-ABD6-6C1DCC905AEC}">
      <dgm:prSet/>
      <dgm:spPr/>
      <dgm:t>
        <a:bodyPr/>
        <a:lstStyle/>
        <a:p>
          <a:endParaRPr lang="es-NI"/>
        </a:p>
      </dgm:t>
    </dgm:pt>
    <dgm:pt modelId="{06933403-76BD-4A9A-B417-C9542CADBE27}" type="sibTrans" cxnId="{582BC389-C431-4D6A-ABD6-6C1DCC905AEC}">
      <dgm:prSet/>
      <dgm:spPr/>
      <dgm:t>
        <a:bodyPr/>
        <a:lstStyle/>
        <a:p>
          <a:endParaRPr lang="es-NI"/>
        </a:p>
      </dgm:t>
    </dgm:pt>
    <dgm:pt modelId="{CE65E05D-58E2-4607-92A0-AAFA70819735}">
      <dgm:prSet phldrT="[Texto]" custT="1"/>
      <dgm:spPr/>
      <dgm:t>
        <a:bodyPr/>
        <a:lstStyle/>
        <a:p>
          <a:r>
            <a:rPr lang="es-NI" sz="1600" b="1" i="1" dirty="0" smtClean="0"/>
            <a:t>La seguridad requiere de la superación de la pobreza crítica.</a:t>
          </a:r>
          <a:endParaRPr lang="es-NI" sz="1600" dirty="0"/>
        </a:p>
      </dgm:t>
    </dgm:pt>
    <dgm:pt modelId="{F9C248BD-B08E-435C-829E-9EC0BA3588BA}" type="parTrans" cxnId="{26100B45-5B91-4DC1-898C-9BB649AC215E}">
      <dgm:prSet/>
      <dgm:spPr/>
      <dgm:t>
        <a:bodyPr/>
        <a:lstStyle/>
        <a:p>
          <a:endParaRPr lang="es-NI"/>
        </a:p>
      </dgm:t>
    </dgm:pt>
    <dgm:pt modelId="{703906C3-664B-4AC8-B2AB-9EE4C46DB4FB}" type="sibTrans" cxnId="{26100B45-5B91-4DC1-898C-9BB649AC215E}">
      <dgm:prSet/>
      <dgm:spPr/>
      <dgm:t>
        <a:bodyPr/>
        <a:lstStyle/>
        <a:p>
          <a:endParaRPr lang="es-NI"/>
        </a:p>
      </dgm:t>
    </dgm:pt>
    <dgm:pt modelId="{AA85DE54-FC4D-4DAA-9622-71B27BFA930C}">
      <dgm:prSet phldrT="[Texto]" custT="1"/>
      <dgm:spPr/>
      <dgm:t>
        <a:bodyPr/>
        <a:lstStyle/>
        <a:p>
          <a:pPr algn="just"/>
          <a:r>
            <a:rPr lang="es-NI" sz="1600" b="1" i="1" dirty="0" smtClean="0"/>
            <a:t>Requiere una lucha contra el terrorismo, el narcotráfico, el tráfico de armas, el combate contra la delincuencia, la impunidad y la corrupción</a:t>
          </a:r>
          <a:endParaRPr lang="es-NI" sz="1600" dirty="0"/>
        </a:p>
      </dgm:t>
    </dgm:pt>
    <dgm:pt modelId="{A867C969-4412-465A-8C35-07ED24FF4BDA}" type="parTrans" cxnId="{562D1734-DDFD-4BE7-8C79-1BCD54CB582B}">
      <dgm:prSet/>
      <dgm:spPr/>
      <dgm:t>
        <a:bodyPr/>
        <a:lstStyle/>
        <a:p>
          <a:endParaRPr lang="es-NI"/>
        </a:p>
      </dgm:t>
    </dgm:pt>
    <dgm:pt modelId="{7A9CF35F-B118-414F-AC21-E4518A6A50A7}" type="sibTrans" cxnId="{562D1734-DDFD-4BE7-8C79-1BCD54CB582B}">
      <dgm:prSet/>
      <dgm:spPr/>
      <dgm:t>
        <a:bodyPr/>
        <a:lstStyle/>
        <a:p>
          <a:endParaRPr lang="es-NI"/>
        </a:p>
      </dgm:t>
    </dgm:pt>
    <dgm:pt modelId="{4E13B200-AE3E-41DC-B7E4-988037E7EFE7}">
      <dgm:prSet phldrT="[Texto]" custT="1"/>
      <dgm:spPr/>
      <dgm:t>
        <a:bodyPr/>
        <a:lstStyle/>
        <a:p>
          <a:pPr algn="just"/>
          <a:r>
            <a:rPr lang="es-NI" sz="1600" b="1" i="1" dirty="0" smtClean="0"/>
            <a:t>La seguridad necesita enriquecerse con una educación que fomente los valores de la paz, el diálogo y la tolerancia.</a:t>
          </a:r>
          <a:endParaRPr lang="es-NI" sz="1600" dirty="0"/>
        </a:p>
      </dgm:t>
    </dgm:pt>
    <dgm:pt modelId="{F0DC9C16-4779-4929-9BCC-54651692A45D}" type="parTrans" cxnId="{B7F48A4F-32AB-4E11-95B6-AE1EAE0F68FB}">
      <dgm:prSet/>
      <dgm:spPr/>
      <dgm:t>
        <a:bodyPr/>
        <a:lstStyle/>
        <a:p>
          <a:endParaRPr lang="es-NI"/>
        </a:p>
      </dgm:t>
    </dgm:pt>
    <dgm:pt modelId="{C7C863AD-18F3-4041-9415-DEF894A5E850}" type="sibTrans" cxnId="{B7F48A4F-32AB-4E11-95B6-AE1EAE0F68FB}">
      <dgm:prSet/>
      <dgm:spPr/>
      <dgm:t>
        <a:bodyPr/>
        <a:lstStyle/>
        <a:p>
          <a:endParaRPr lang="es-NI"/>
        </a:p>
      </dgm:t>
    </dgm:pt>
    <dgm:pt modelId="{9B8076BE-54B5-4473-95F4-4E8585440D41}">
      <dgm:prSet phldrT="[Texto]" custT="1"/>
      <dgm:spPr/>
      <dgm:t>
        <a:bodyPr/>
        <a:lstStyle/>
        <a:p>
          <a:pPr algn="just"/>
          <a:r>
            <a:rPr lang="es-NI" sz="1600" b="1" i="1" dirty="0" smtClean="0"/>
            <a:t>Promover la seguridad jurídica de las fronteras.</a:t>
          </a:r>
          <a:endParaRPr lang="es-NI" sz="1600" dirty="0"/>
        </a:p>
      </dgm:t>
    </dgm:pt>
    <dgm:pt modelId="{A7E59880-C08B-442D-950F-6BBC58396B79}" type="parTrans" cxnId="{B3D14977-7E88-41C4-B542-8BBE9CCE6309}">
      <dgm:prSet/>
      <dgm:spPr/>
      <dgm:t>
        <a:bodyPr/>
        <a:lstStyle/>
        <a:p>
          <a:endParaRPr lang="es-NI"/>
        </a:p>
      </dgm:t>
    </dgm:pt>
    <dgm:pt modelId="{43ACD2A6-8D84-4006-9278-5F6454DE39FC}" type="sibTrans" cxnId="{B3D14977-7E88-41C4-B542-8BBE9CCE6309}">
      <dgm:prSet/>
      <dgm:spPr/>
      <dgm:t>
        <a:bodyPr/>
        <a:lstStyle/>
        <a:p>
          <a:endParaRPr lang="es-NI"/>
        </a:p>
      </dgm:t>
    </dgm:pt>
    <dgm:pt modelId="{FAC73ED3-B78E-440F-92AF-6A8369093D2B}">
      <dgm:prSet phldrT="[Texto]" custT="1"/>
      <dgm:spPr/>
      <dgm:t>
        <a:bodyPr/>
        <a:lstStyle/>
        <a:p>
          <a:pPr algn="just"/>
          <a:r>
            <a:rPr lang="es-NI" sz="1600" b="1" i="1" dirty="0" smtClean="0"/>
            <a:t>La seguridad requiere de un desarme gradual y efectivo, así como la profesionalización y modernización de las fuerzas armadas y de seguridad en Centroamérica.</a:t>
          </a:r>
          <a:endParaRPr lang="es-NI" sz="1600" dirty="0"/>
        </a:p>
      </dgm:t>
    </dgm:pt>
    <dgm:pt modelId="{22478575-539F-4D8E-8376-1FBCF8E2B048}" type="parTrans" cxnId="{A358BEAD-15DA-40D8-BAEA-7FDAF778D714}">
      <dgm:prSet/>
      <dgm:spPr/>
      <dgm:t>
        <a:bodyPr/>
        <a:lstStyle/>
        <a:p>
          <a:endParaRPr lang="es-NI"/>
        </a:p>
      </dgm:t>
    </dgm:pt>
    <dgm:pt modelId="{C88CB230-A814-4E5C-A376-6EB2621AEDAC}" type="sibTrans" cxnId="{A358BEAD-15DA-40D8-BAEA-7FDAF778D714}">
      <dgm:prSet/>
      <dgm:spPr/>
      <dgm:t>
        <a:bodyPr/>
        <a:lstStyle/>
        <a:p>
          <a:endParaRPr lang="es-NI"/>
        </a:p>
      </dgm:t>
    </dgm:pt>
    <dgm:pt modelId="{47D37738-32B1-429A-BB16-EFA27B64286A}" type="pres">
      <dgm:prSet presAssocID="{74561EB2-D57F-438A-874C-4C1F84B948A0}" presName="linear" presStyleCnt="0">
        <dgm:presLayoutVars>
          <dgm:dir/>
          <dgm:animLvl val="lvl"/>
          <dgm:resizeHandles val="exact"/>
        </dgm:presLayoutVars>
      </dgm:prSet>
      <dgm:spPr/>
      <dgm:t>
        <a:bodyPr/>
        <a:lstStyle/>
        <a:p>
          <a:endParaRPr lang="es-NI"/>
        </a:p>
      </dgm:t>
    </dgm:pt>
    <dgm:pt modelId="{34FC9D53-2D65-488A-8552-410BF1893ABA}" type="pres">
      <dgm:prSet presAssocID="{9C5A016E-A352-4009-A731-817E21B572F6}" presName="parentLin" presStyleCnt="0"/>
      <dgm:spPr/>
      <dgm:t>
        <a:bodyPr/>
        <a:lstStyle/>
        <a:p>
          <a:endParaRPr lang="es-NI"/>
        </a:p>
      </dgm:t>
    </dgm:pt>
    <dgm:pt modelId="{B6CD3593-1AB7-4B92-B6FA-43A44DB56CA1}" type="pres">
      <dgm:prSet presAssocID="{9C5A016E-A352-4009-A731-817E21B572F6}" presName="parentLeftMargin" presStyleLbl="node1" presStyleIdx="0" presStyleCnt="6"/>
      <dgm:spPr/>
      <dgm:t>
        <a:bodyPr/>
        <a:lstStyle/>
        <a:p>
          <a:endParaRPr lang="es-NI"/>
        </a:p>
      </dgm:t>
    </dgm:pt>
    <dgm:pt modelId="{A617E09B-613D-4D34-A9D3-CACABAEED521}" type="pres">
      <dgm:prSet presAssocID="{9C5A016E-A352-4009-A731-817E21B572F6}" presName="parentText" presStyleLbl="node1" presStyleIdx="0" presStyleCnt="6" custScaleX="142857" custScaleY="66931">
        <dgm:presLayoutVars>
          <dgm:chMax val="0"/>
          <dgm:bulletEnabled val="1"/>
        </dgm:presLayoutVars>
      </dgm:prSet>
      <dgm:spPr/>
      <dgm:t>
        <a:bodyPr/>
        <a:lstStyle/>
        <a:p>
          <a:endParaRPr lang="es-NI"/>
        </a:p>
      </dgm:t>
    </dgm:pt>
    <dgm:pt modelId="{8B0EAD1C-9416-43EE-8CD0-2DCFAF9C57C1}" type="pres">
      <dgm:prSet presAssocID="{9C5A016E-A352-4009-A731-817E21B572F6}" presName="negativeSpace" presStyleCnt="0"/>
      <dgm:spPr/>
      <dgm:t>
        <a:bodyPr/>
        <a:lstStyle/>
        <a:p>
          <a:endParaRPr lang="es-NI"/>
        </a:p>
      </dgm:t>
    </dgm:pt>
    <dgm:pt modelId="{D0FFEFAE-384E-42EE-B19D-80E246CBA45B}" type="pres">
      <dgm:prSet presAssocID="{9C5A016E-A352-4009-A731-817E21B572F6}" presName="childText" presStyleLbl="conFgAcc1" presStyleIdx="0" presStyleCnt="6">
        <dgm:presLayoutVars>
          <dgm:bulletEnabled val="1"/>
        </dgm:presLayoutVars>
      </dgm:prSet>
      <dgm:spPr/>
      <dgm:t>
        <a:bodyPr/>
        <a:lstStyle/>
        <a:p>
          <a:endParaRPr lang="es-NI"/>
        </a:p>
      </dgm:t>
    </dgm:pt>
    <dgm:pt modelId="{2CC3B705-DDC1-4235-B69F-B419B35878F0}" type="pres">
      <dgm:prSet presAssocID="{06933403-76BD-4A9A-B417-C9542CADBE27}" presName="spaceBetweenRectangles" presStyleCnt="0"/>
      <dgm:spPr/>
      <dgm:t>
        <a:bodyPr/>
        <a:lstStyle/>
        <a:p>
          <a:endParaRPr lang="es-NI"/>
        </a:p>
      </dgm:t>
    </dgm:pt>
    <dgm:pt modelId="{DC3AA90B-C4ED-40CC-8860-EA692333F29E}" type="pres">
      <dgm:prSet presAssocID="{CE65E05D-58E2-4607-92A0-AAFA70819735}" presName="parentLin" presStyleCnt="0"/>
      <dgm:spPr/>
      <dgm:t>
        <a:bodyPr/>
        <a:lstStyle/>
        <a:p>
          <a:endParaRPr lang="es-NI"/>
        </a:p>
      </dgm:t>
    </dgm:pt>
    <dgm:pt modelId="{D28C4956-A9A6-48E0-81B2-87D61A4BE1FA}" type="pres">
      <dgm:prSet presAssocID="{CE65E05D-58E2-4607-92A0-AAFA70819735}" presName="parentLeftMargin" presStyleLbl="node1" presStyleIdx="0" presStyleCnt="6"/>
      <dgm:spPr/>
      <dgm:t>
        <a:bodyPr/>
        <a:lstStyle/>
        <a:p>
          <a:endParaRPr lang="es-NI"/>
        </a:p>
      </dgm:t>
    </dgm:pt>
    <dgm:pt modelId="{265C931F-0707-4942-9593-AE401D32E3D3}" type="pres">
      <dgm:prSet presAssocID="{CE65E05D-58E2-4607-92A0-AAFA70819735}" presName="parentText" presStyleLbl="node1" presStyleIdx="1" presStyleCnt="6" custScaleX="142857" custScaleY="70244">
        <dgm:presLayoutVars>
          <dgm:chMax val="0"/>
          <dgm:bulletEnabled val="1"/>
        </dgm:presLayoutVars>
      </dgm:prSet>
      <dgm:spPr/>
      <dgm:t>
        <a:bodyPr/>
        <a:lstStyle/>
        <a:p>
          <a:endParaRPr lang="es-NI"/>
        </a:p>
      </dgm:t>
    </dgm:pt>
    <dgm:pt modelId="{94BAFED9-01A7-49CF-B645-062E72F68EE4}" type="pres">
      <dgm:prSet presAssocID="{CE65E05D-58E2-4607-92A0-AAFA70819735}" presName="negativeSpace" presStyleCnt="0"/>
      <dgm:spPr/>
      <dgm:t>
        <a:bodyPr/>
        <a:lstStyle/>
        <a:p>
          <a:endParaRPr lang="es-NI"/>
        </a:p>
      </dgm:t>
    </dgm:pt>
    <dgm:pt modelId="{CB029AF5-6C02-4A20-97B1-890BC02CCBB3}" type="pres">
      <dgm:prSet presAssocID="{CE65E05D-58E2-4607-92A0-AAFA70819735}" presName="childText" presStyleLbl="conFgAcc1" presStyleIdx="1" presStyleCnt="6">
        <dgm:presLayoutVars>
          <dgm:bulletEnabled val="1"/>
        </dgm:presLayoutVars>
      </dgm:prSet>
      <dgm:spPr/>
      <dgm:t>
        <a:bodyPr/>
        <a:lstStyle/>
        <a:p>
          <a:endParaRPr lang="es-NI"/>
        </a:p>
      </dgm:t>
    </dgm:pt>
    <dgm:pt modelId="{E17B54B6-319E-429C-AAFC-6C8D17A86F5C}" type="pres">
      <dgm:prSet presAssocID="{703906C3-664B-4AC8-B2AB-9EE4C46DB4FB}" presName="spaceBetweenRectangles" presStyleCnt="0"/>
      <dgm:spPr/>
      <dgm:t>
        <a:bodyPr/>
        <a:lstStyle/>
        <a:p>
          <a:endParaRPr lang="es-NI"/>
        </a:p>
      </dgm:t>
    </dgm:pt>
    <dgm:pt modelId="{A7A64E02-21F3-4069-9F75-E9265DFDCC69}" type="pres">
      <dgm:prSet presAssocID="{AA85DE54-FC4D-4DAA-9622-71B27BFA930C}" presName="parentLin" presStyleCnt="0"/>
      <dgm:spPr/>
      <dgm:t>
        <a:bodyPr/>
        <a:lstStyle/>
        <a:p>
          <a:endParaRPr lang="es-NI"/>
        </a:p>
      </dgm:t>
    </dgm:pt>
    <dgm:pt modelId="{DC4B6E71-1241-41F0-A296-A91E6C069D35}" type="pres">
      <dgm:prSet presAssocID="{AA85DE54-FC4D-4DAA-9622-71B27BFA930C}" presName="parentLeftMargin" presStyleLbl="node1" presStyleIdx="1" presStyleCnt="6"/>
      <dgm:spPr/>
      <dgm:t>
        <a:bodyPr/>
        <a:lstStyle/>
        <a:p>
          <a:endParaRPr lang="es-NI"/>
        </a:p>
      </dgm:t>
    </dgm:pt>
    <dgm:pt modelId="{405E41A6-F4A2-405E-8840-231D7B996DAF}" type="pres">
      <dgm:prSet presAssocID="{AA85DE54-FC4D-4DAA-9622-71B27BFA930C}" presName="parentText" presStyleLbl="node1" presStyleIdx="2" presStyleCnt="6" custScaleX="141281" custScaleY="113789">
        <dgm:presLayoutVars>
          <dgm:chMax val="0"/>
          <dgm:bulletEnabled val="1"/>
        </dgm:presLayoutVars>
      </dgm:prSet>
      <dgm:spPr/>
      <dgm:t>
        <a:bodyPr/>
        <a:lstStyle/>
        <a:p>
          <a:endParaRPr lang="es-NI"/>
        </a:p>
      </dgm:t>
    </dgm:pt>
    <dgm:pt modelId="{1DBF8724-E084-4E8C-8C52-7CD29377FDFB}" type="pres">
      <dgm:prSet presAssocID="{AA85DE54-FC4D-4DAA-9622-71B27BFA930C}" presName="negativeSpace" presStyleCnt="0"/>
      <dgm:spPr/>
      <dgm:t>
        <a:bodyPr/>
        <a:lstStyle/>
        <a:p>
          <a:endParaRPr lang="es-NI"/>
        </a:p>
      </dgm:t>
    </dgm:pt>
    <dgm:pt modelId="{CC20143B-4FCC-46AF-BDA8-EC125518E220}" type="pres">
      <dgm:prSet presAssocID="{AA85DE54-FC4D-4DAA-9622-71B27BFA930C}" presName="childText" presStyleLbl="conFgAcc1" presStyleIdx="2" presStyleCnt="6">
        <dgm:presLayoutVars>
          <dgm:bulletEnabled val="1"/>
        </dgm:presLayoutVars>
      </dgm:prSet>
      <dgm:spPr/>
      <dgm:t>
        <a:bodyPr/>
        <a:lstStyle/>
        <a:p>
          <a:endParaRPr lang="es-NI"/>
        </a:p>
      </dgm:t>
    </dgm:pt>
    <dgm:pt modelId="{E6D83C01-7471-4B1D-9FB9-27BD149EE35F}" type="pres">
      <dgm:prSet presAssocID="{7A9CF35F-B118-414F-AC21-E4518A6A50A7}" presName="spaceBetweenRectangles" presStyleCnt="0"/>
      <dgm:spPr/>
      <dgm:t>
        <a:bodyPr/>
        <a:lstStyle/>
        <a:p>
          <a:endParaRPr lang="es-NI"/>
        </a:p>
      </dgm:t>
    </dgm:pt>
    <dgm:pt modelId="{F97AD30B-950F-4F3E-B9AF-FAEAB25E6922}" type="pres">
      <dgm:prSet presAssocID="{4E13B200-AE3E-41DC-B7E4-988037E7EFE7}" presName="parentLin" presStyleCnt="0"/>
      <dgm:spPr/>
      <dgm:t>
        <a:bodyPr/>
        <a:lstStyle/>
        <a:p>
          <a:endParaRPr lang="es-NI"/>
        </a:p>
      </dgm:t>
    </dgm:pt>
    <dgm:pt modelId="{09AA708B-69BE-4CE5-94FE-01C3A0F399F9}" type="pres">
      <dgm:prSet presAssocID="{4E13B200-AE3E-41DC-B7E4-988037E7EFE7}" presName="parentLeftMargin" presStyleLbl="node1" presStyleIdx="2" presStyleCnt="6"/>
      <dgm:spPr/>
      <dgm:t>
        <a:bodyPr/>
        <a:lstStyle/>
        <a:p>
          <a:endParaRPr lang="es-NI"/>
        </a:p>
      </dgm:t>
    </dgm:pt>
    <dgm:pt modelId="{B43A87EF-8584-4A4D-95F3-721F3CCB924B}" type="pres">
      <dgm:prSet presAssocID="{4E13B200-AE3E-41DC-B7E4-988037E7EFE7}" presName="parentText" presStyleLbl="node1" presStyleIdx="3" presStyleCnt="6" custScaleX="142857" custScaleY="72146">
        <dgm:presLayoutVars>
          <dgm:chMax val="0"/>
          <dgm:bulletEnabled val="1"/>
        </dgm:presLayoutVars>
      </dgm:prSet>
      <dgm:spPr/>
      <dgm:t>
        <a:bodyPr/>
        <a:lstStyle/>
        <a:p>
          <a:endParaRPr lang="es-NI"/>
        </a:p>
      </dgm:t>
    </dgm:pt>
    <dgm:pt modelId="{E2DFB10A-24B8-4747-A1A2-56CE90896B48}" type="pres">
      <dgm:prSet presAssocID="{4E13B200-AE3E-41DC-B7E4-988037E7EFE7}" presName="negativeSpace" presStyleCnt="0"/>
      <dgm:spPr/>
      <dgm:t>
        <a:bodyPr/>
        <a:lstStyle/>
        <a:p>
          <a:endParaRPr lang="es-NI"/>
        </a:p>
      </dgm:t>
    </dgm:pt>
    <dgm:pt modelId="{01B6885E-CFD6-4AF0-9D84-6EE154BAB453}" type="pres">
      <dgm:prSet presAssocID="{4E13B200-AE3E-41DC-B7E4-988037E7EFE7}" presName="childText" presStyleLbl="conFgAcc1" presStyleIdx="3" presStyleCnt="6">
        <dgm:presLayoutVars>
          <dgm:bulletEnabled val="1"/>
        </dgm:presLayoutVars>
      </dgm:prSet>
      <dgm:spPr/>
      <dgm:t>
        <a:bodyPr/>
        <a:lstStyle/>
        <a:p>
          <a:endParaRPr lang="es-NI"/>
        </a:p>
      </dgm:t>
    </dgm:pt>
    <dgm:pt modelId="{D14BAD5A-1259-4887-A136-EDD9E4E7C77C}" type="pres">
      <dgm:prSet presAssocID="{C7C863AD-18F3-4041-9415-DEF894A5E850}" presName="spaceBetweenRectangles" presStyleCnt="0"/>
      <dgm:spPr/>
      <dgm:t>
        <a:bodyPr/>
        <a:lstStyle/>
        <a:p>
          <a:endParaRPr lang="es-NI"/>
        </a:p>
      </dgm:t>
    </dgm:pt>
    <dgm:pt modelId="{0576DFB2-F238-46D2-91EA-2B1FCBAC885B}" type="pres">
      <dgm:prSet presAssocID="{9B8076BE-54B5-4473-95F4-4E8585440D41}" presName="parentLin" presStyleCnt="0"/>
      <dgm:spPr/>
      <dgm:t>
        <a:bodyPr/>
        <a:lstStyle/>
        <a:p>
          <a:endParaRPr lang="es-NI"/>
        </a:p>
      </dgm:t>
    </dgm:pt>
    <dgm:pt modelId="{9DB28F43-2CEC-40E7-8894-C8BC2C67611C}" type="pres">
      <dgm:prSet presAssocID="{9B8076BE-54B5-4473-95F4-4E8585440D41}" presName="parentLeftMargin" presStyleLbl="node1" presStyleIdx="3" presStyleCnt="6"/>
      <dgm:spPr/>
      <dgm:t>
        <a:bodyPr/>
        <a:lstStyle/>
        <a:p>
          <a:endParaRPr lang="es-NI"/>
        </a:p>
      </dgm:t>
    </dgm:pt>
    <dgm:pt modelId="{308D74B9-F8AF-44EC-B88C-FA88F5D06C7D}" type="pres">
      <dgm:prSet presAssocID="{9B8076BE-54B5-4473-95F4-4E8585440D41}" presName="parentText" presStyleLbl="node1" presStyleIdx="4" presStyleCnt="6" custScaleX="142857" custScaleY="73173">
        <dgm:presLayoutVars>
          <dgm:chMax val="0"/>
          <dgm:bulletEnabled val="1"/>
        </dgm:presLayoutVars>
      </dgm:prSet>
      <dgm:spPr/>
      <dgm:t>
        <a:bodyPr/>
        <a:lstStyle/>
        <a:p>
          <a:endParaRPr lang="es-NI"/>
        </a:p>
      </dgm:t>
    </dgm:pt>
    <dgm:pt modelId="{865CF22B-DB11-4637-8B1B-A0DD47FD4141}" type="pres">
      <dgm:prSet presAssocID="{9B8076BE-54B5-4473-95F4-4E8585440D41}" presName="negativeSpace" presStyleCnt="0"/>
      <dgm:spPr/>
      <dgm:t>
        <a:bodyPr/>
        <a:lstStyle/>
        <a:p>
          <a:endParaRPr lang="es-NI"/>
        </a:p>
      </dgm:t>
    </dgm:pt>
    <dgm:pt modelId="{B351FD87-144C-40F0-BD28-A1107138B369}" type="pres">
      <dgm:prSet presAssocID="{9B8076BE-54B5-4473-95F4-4E8585440D41}" presName="childText" presStyleLbl="conFgAcc1" presStyleIdx="4" presStyleCnt="6">
        <dgm:presLayoutVars>
          <dgm:bulletEnabled val="1"/>
        </dgm:presLayoutVars>
      </dgm:prSet>
      <dgm:spPr/>
      <dgm:t>
        <a:bodyPr/>
        <a:lstStyle/>
        <a:p>
          <a:endParaRPr lang="es-NI"/>
        </a:p>
      </dgm:t>
    </dgm:pt>
    <dgm:pt modelId="{F96A2FE9-4100-4682-B62E-8F783ADD039C}" type="pres">
      <dgm:prSet presAssocID="{43ACD2A6-8D84-4006-9278-5F6454DE39FC}" presName="spaceBetweenRectangles" presStyleCnt="0"/>
      <dgm:spPr/>
      <dgm:t>
        <a:bodyPr/>
        <a:lstStyle/>
        <a:p>
          <a:endParaRPr lang="es-NI"/>
        </a:p>
      </dgm:t>
    </dgm:pt>
    <dgm:pt modelId="{C7E7C657-9CB1-4A01-BBD3-E7E265CFE001}" type="pres">
      <dgm:prSet presAssocID="{FAC73ED3-B78E-440F-92AF-6A8369093D2B}" presName="parentLin" presStyleCnt="0"/>
      <dgm:spPr/>
      <dgm:t>
        <a:bodyPr/>
        <a:lstStyle/>
        <a:p>
          <a:endParaRPr lang="es-NI"/>
        </a:p>
      </dgm:t>
    </dgm:pt>
    <dgm:pt modelId="{1B610D5B-C9C8-4253-8BE7-67BFDCD364A9}" type="pres">
      <dgm:prSet presAssocID="{FAC73ED3-B78E-440F-92AF-6A8369093D2B}" presName="parentLeftMargin" presStyleLbl="node1" presStyleIdx="4" presStyleCnt="6"/>
      <dgm:spPr/>
      <dgm:t>
        <a:bodyPr/>
        <a:lstStyle/>
        <a:p>
          <a:endParaRPr lang="es-NI"/>
        </a:p>
      </dgm:t>
    </dgm:pt>
    <dgm:pt modelId="{1DA0375A-BFB8-42F3-8998-4014D57393B2}" type="pres">
      <dgm:prSet presAssocID="{FAC73ED3-B78E-440F-92AF-6A8369093D2B}" presName="parentText" presStyleLbl="node1" presStyleIdx="5" presStyleCnt="6" custScaleX="142857">
        <dgm:presLayoutVars>
          <dgm:chMax val="0"/>
          <dgm:bulletEnabled val="1"/>
        </dgm:presLayoutVars>
      </dgm:prSet>
      <dgm:spPr/>
      <dgm:t>
        <a:bodyPr/>
        <a:lstStyle/>
        <a:p>
          <a:endParaRPr lang="es-NI"/>
        </a:p>
      </dgm:t>
    </dgm:pt>
    <dgm:pt modelId="{680D5109-7805-4EA5-8BE6-848B1BE25717}" type="pres">
      <dgm:prSet presAssocID="{FAC73ED3-B78E-440F-92AF-6A8369093D2B}" presName="negativeSpace" presStyleCnt="0"/>
      <dgm:spPr/>
      <dgm:t>
        <a:bodyPr/>
        <a:lstStyle/>
        <a:p>
          <a:endParaRPr lang="es-NI"/>
        </a:p>
      </dgm:t>
    </dgm:pt>
    <dgm:pt modelId="{EC4F7280-BAAF-4E0B-A10F-7BBE675BE7F3}" type="pres">
      <dgm:prSet presAssocID="{FAC73ED3-B78E-440F-92AF-6A8369093D2B}" presName="childText" presStyleLbl="conFgAcc1" presStyleIdx="5" presStyleCnt="6">
        <dgm:presLayoutVars>
          <dgm:bulletEnabled val="1"/>
        </dgm:presLayoutVars>
      </dgm:prSet>
      <dgm:spPr/>
      <dgm:t>
        <a:bodyPr/>
        <a:lstStyle/>
        <a:p>
          <a:endParaRPr lang="es-NI"/>
        </a:p>
      </dgm:t>
    </dgm:pt>
  </dgm:ptLst>
  <dgm:cxnLst>
    <dgm:cxn modelId="{582BC389-C431-4D6A-ABD6-6C1DCC905AEC}" srcId="{74561EB2-D57F-438A-874C-4C1F84B948A0}" destId="{9C5A016E-A352-4009-A731-817E21B572F6}" srcOrd="0" destOrd="0" parTransId="{3EBD7D1B-0E0F-4B28-B9FD-3FC2420C4F96}" sibTransId="{06933403-76BD-4A9A-B417-C9542CADBE27}"/>
    <dgm:cxn modelId="{F9E8BE09-3AA7-423B-A983-15C306603752}" type="presOf" srcId="{74561EB2-D57F-438A-874C-4C1F84B948A0}" destId="{47D37738-32B1-429A-BB16-EFA27B64286A}" srcOrd="0" destOrd="0" presId="urn:microsoft.com/office/officeart/2005/8/layout/list1"/>
    <dgm:cxn modelId="{64C8E676-6C9A-45F6-B4BF-F989050602C3}" type="presOf" srcId="{9C5A016E-A352-4009-A731-817E21B572F6}" destId="{A617E09B-613D-4D34-A9D3-CACABAEED521}" srcOrd="1" destOrd="0" presId="urn:microsoft.com/office/officeart/2005/8/layout/list1"/>
    <dgm:cxn modelId="{5965ED95-DB43-4B49-BB2F-D6000F6BD716}" type="presOf" srcId="{CE65E05D-58E2-4607-92A0-AAFA70819735}" destId="{D28C4956-A9A6-48E0-81B2-87D61A4BE1FA}" srcOrd="0" destOrd="0" presId="urn:microsoft.com/office/officeart/2005/8/layout/list1"/>
    <dgm:cxn modelId="{AF288EFF-7367-40C7-BD62-F3123FD08CD0}" type="presOf" srcId="{FAC73ED3-B78E-440F-92AF-6A8369093D2B}" destId="{1B610D5B-C9C8-4253-8BE7-67BFDCD364A9}" srcOrd="0" destOrd="0" presId="urn:microsoft.com/office/officeart/2005/8/layout/list1"/>
    <dgm:cxn modelId="{C32E2CB2-2F8F-46BE-B60A-F68047E65F97}" type="presOf" srcId="{9B8076BE-54B5-4473-95F4-4E8585440D41}" destId="{9DB28F43-2CEC-40E7-8894-C8BC2C67611C}" srcOrd="0" destOrd="0" presId="urn:microsoft.com/office/officeart/2005/8/layout/list1"/>
    <dgm:cxn modelId="{C6A91808-3000-47F3-B8B7-C354490C5838}" type="presOf" srcId="{FAC73ED3-B78E-440F-92AF-6A8369093D2B}" destId="{1DA0375A-BFB8-42F3-8998-4014D57393B2}" srcOrd="1" destOrd="0" presId="urn:microsoft.com/office/officeart/2005/8/layout/list1"/>
    <dgm:cxn modelId="{647AB13F-C1EF-4B90-A584-0BD27B601BF7}" type="presOf" srcId="{9B8076BE-54B5-4473-95F4-4E8585440D41}" destId="{308D74B9-F8AF-44EC-B88C-FA88F5D06C7D}" srcOrd="1" destOrd="0" presId="urn:microsoft.com/office/officeart/2005/8/layout/list1"/>
    <dgm:cxn modelId="{104966D2-3145-47F0-B532-D312F6BA3897}" type="presOf" srcId="{AA85DE54-FC4D-4DAA-9622-71B27BFA930C}" destId="{405E41A6-F4A2-405E-8840-231D7B996DAF}" srcOrd="1" destOrd="0" presId="urn:microsoft.com/office/officeart/2005/8/layout/list1"/>
    <dgm:cxn modelId="{A358BEAD-15DA-40D8-BAEA-7FDAF778D714}" srcId="{74561EB2-D57F-438A-874C-4C1F84B948A0}" destId="{FAC73ED3-B78E-440F-92AF-6A8369093D2B}" srcOrd="5" destOrd="0" parTransId="{22478575-539F-4D8E-8376-1FBCF8E2B048}" sibTransId="{C88CB230-A814-4E5C-A376-6EB2621AEDAC}"/>
    <dgm:cxn modelId="{BD39802C-B10A-412F-92DC-C1A8176EEC19}" type="presOf" srcId="{CE65E05D-58E2-4607-92A0-AAFA70819735}" destId="{265C931F-0707-4942-9593-AE401D32E3D3}" srcOrd="1" destOrd="0" presId="urn:microsoft.com/office/officeart/2005/8/layout/list1"/>
    <dgm:cxn modelId="{DB716C42-EBFC-4173-9200-7A9A11BD619D}" type="presOf" srcId="{4E13B200-AE3E-41DC-B7E4-988037E7EFE7}" destId="{B43A87EF-8584-4A4D-95F3-721F3CCB924B}" srcOrd="1" destOrd="0" presId="urn:microsoft.com/office/officeart/2005/8/layout/list1"/>
    <dgm:cxn modelId="{429F8297-4602-4B0E-8E6C-E58655ABC881}" type="presOf" srcId="{9C5A016E-A352-4009-A731-817E21B572F6}" destId="{B6CD3593-1AB7-4B92-B6FA-43A44DB56CA1}" srcOrd="0" destOrd="0" presId="urn:microsoft.com/office/officeart/2005/8/layout/list1"/>
    <dgm:cxn modelId="{055AFCF8-DA1D-42C2-8340-D4E792076489}" type="presOf" srcId="{4E13B200-AE3E-41DC-B7E4-988037E7EFE7}" destId="{09AA708B-69BE-4CE5-94FE-01C3A0F399F9}" srcOrd="0" destOrd="0" presId="urn:microsoft.com/office/officeart/2005/8/layout/list1"/>
    <dgm:cxn modelId="{562D1734-DDFD-4BE7-8C79-1BCD54CB582B}" srcId="{74561EB2-D57F-438A-874C-4C1F84B948A0}" destId="{AA85DE54-FC4D-4DAA-9622-71B27BFA930C}" srcOrd="2" destOrd="0" parTransId="{A867C969-4412-465A-8C35-07ED24FF4BDA}" sibTransId="{7A9CF35F-B118-414F-AC21-E4518A6A50A7}"/>
    <dgm:cxn modelId="{8FECAE79-D4A0-40ED-BC9B-AA4279619E3A}" type="presOf" srcId="{AA85DE54-FC4D-4DAA-9622-71B27BFA930C}" destId="{DC4B6E71-1241-41F0-A296-A91E6C069D35}" srcOrd="0" destOrd="0" presId="urn:microsoft.com/office/officeart/2005/8/layout/list1"/>
    <dgm:cxn modelId="{B3D14977-7E88-41C4-B542-8BBE9CCE6309}" srcId="{74561EB2-D57F-438A-874C-4C1F84B948A0}" destId="{9B8076BE-54B5-4473-95F4-4E8585440D41}" srcOrd="4" destOrd="0" parTransId="{A7E59880-C08B-442D-950F-6BBC58396B79}" sibTransId="{43ACD2A6-8D84-4006-9278-5F6454DE39FC}"/>
    <dgm:cxn modelId="{B7F48A4F-32AB-4E11-95B6-AE1EAE0F68FB}" srcId="{74561EB2-D57F-438A-874C-4C1F84B948A0}" destId="{4E13B200-AE3E-41DC-B7E4-988037E7EFE7}" srcOrd="3" destOrd="0" parTransId="{F0DC9C16-4779-4929-9BCC-54651692A45D}" sibTransId="{C7C863AD-18F3-4041-9415-DEF894A5E850}"/>
    <dgm:cxn modelId="{26100B45-5B91-4DC1-898C-9BB649AC215E}" srcId="{74561EB2-D57F-438A-874C-4C1F84B948A0}" destId="{CE65E05D-58E2-4607-92A0-AAFA70819735}" srcOrd="1" destOrd="0" parTransId="{F9C248BD-B08E-435C-829E-9EC0BA3588BA}" sibTransId="{703906C3-664B-4AC8-B2AB-9EE4C46DB4FB}"/>
    <dgm:cxn modelId="{F33C233F-BABD-4E8D-AE56-EC377F6812BE}" type="presParOf" srcId="{47D37738-32B1-429A-BB16-EFA27B64286A}" destId="{34FC9D53-2D65-488A-8552-410BF1893ABA}" srcOrd="0" destOrd="0" presId="urn:microsoft.com/office/officeart/2005/8/layout/list1"/>
    <dgm:cxn modelId="{DC9A697F-83C2-4D07-B2AB-21063C0A21E2}" type="presParOf" srcId="{34FC9D53-2D65-488A-8552-410BF1893ABA}" destId="{B6CD3593-1AB7-4B92-B6FA-43A44DB56CA1}" srcOrd="0" destOrd="0" presId="urn:microsoft.com/office/officeart/2005/8/layout/list1"/>
    <dgm:cxn modelId="{CF9B117E-D7E8-4D11-810B-F5D4173B9166}" type="presParOf" srcId="{34FC9D53-2D65-488A-8552-410BF1893ABA}" destId="{A617E09B-613D-4D34-A9D3-CACABAEED521}" srcOrd="1" destOrd="0" presId="urn:microsoft.com/office/officeart/2005/8/layout/list1"/>
    <dgm:cxn modelId="{1F83CD1A-1CFC-487E-AAF5-F15C91F6790C}" type="presParOf" srcId="{47D37738-32B1-429A-BB16-EFA27B64286A}" destId="{8B0EAD1C-9416-43EE-8CD0-2DCFAF9C57C1}" srcOrd="1" destOrd="0" presId="urn:microsoft.com/office/officeart/2005/8/layout/list1"/>
    <dgm:cxn modelId="{2B61F805-A21F-4234-912C-524289C319BE}" type="presParOf" srcId="{47D37738-32B1-429A-BB16-EFA27B64286A}" destId="{D0FFEFAE-384E-42EE-B19D-80E246CBA45B}" srcOrd="2" destOrd="0" presId="urn:microsoft.com/office/officeart/2005/8/layout/list1"/>
    <dgm:cxn modelId="{6E5374E6-E91F-4BDC-92ED-EC697A41BCC2}" type="presParOf" srcId="{47D37738-32B1-429A-BB16-EFA27B64286A}" destId="{2CC3B705-DDC1-4235-B69F-B419B35878F0}" srcOrd="3" destOrd="0" presId="urn:microsoft.com/office/officeart/2005/8/layout/list1"/>
    <dgm:cxn modelId="{5CDC69EF-E972-4CCA-864C-FF8B620589AA}" type="presParOf" srcId="{47D37738-32B1-429A-BB16-EFA27B64286A}" destId="{DC3AA90B-C4ED-40CC-8860-EA692333F29E}" srcOrd="4" destOrd="0" presId="urn:microsoft.com/office/officeart/2005/8/layout/list1"/>
    <dgm:cxn modelId="{61117F41-5062-4DCB-985E-DF253B659DF0}" type="presParOf" srcId="{DC3AA90B-C4ED-40CC-8860-EA692333F29E}" destId="{D28C4956-A9A6-48E0-81B2-87D61A4BE1FA}" srcOrd="0" destOrd="0" presId="urn:microsoft.com/office/officeart/2005/8/layout/list1"/>
    <dgm:cxn modelId="{6BC11461-2E04-4A46-8FD9-5748BFE29C9D}" type="presParOf" srcId="{DC3AA90B-C4ED-40CC-8860-EA692333F29E}" destId="{265C931F-0707-4942-9593-AE401D32E3D3}" srcOrd="1" destOrd="0" presId="urn:microsoft.com/office/officeart/2005/8/layout/list1"/>
    <dgm:cxn modelId="{DAC6B493-A374-4B2F-9A2A-3573629A940C}" type="presParOf" srcId="{47D37738-32B1-429A-BB16-EFA27B64286A}" destId="{94BAFED9-01A7-49CF-B645-062E72F68EE4}" srcOrd="5" destOrd="0" presId="urn:microsoft.com/office/officeart/2005/8/layout/list1"/>
    <dgm:cxn modelId="{806F4265-4DA8-4CFF-AE1F-87AEAE48C768}" type="presParOf" srcId="{47D37738-32B1-429A-BB16-EFA27B64286A}" destId="{CB029AF5-6C02-4A20-97B1-890BC02CCBB3}" srcOrd="6" destOrd="0" presId="urn:microsoft.com/office/officeart/2005/8/layout/list1"/>
    <dgm:cxn modelId="{A4799F61-86D7-4C4A-805D-DDED3A32A619}" type="presParOf" srcId="{47D37738-32B1-429A-BB16-EFA27B64286A}" destId="{E17B54B6-319E-429C-AAFC-6C8D17A86F5C}" srcOrd="7" destOrd="0" presId="urn:microsoft.com/office/officeart/2005/8/layout/list1"/>
    <dgm:cxn modelId="{A5B018E2-90C7-486C-AC37-98B0B262355E}" type="presParOf" srcId="{47D37738-32B1-429A-BB16-EFA27B64286A}" destId="{A7A64E02-21F3-4069-9F75-E9265DFDCC69}" srcOrd="8" destOrd="0" presId="urn:microsoft.com/office/officeart/2005/8/layout/list1"/>
    <dgm:cxn modelId="{45959E20-BAB4-4954-B2C2-AD800CCC7FC8}" type="presParOf" srcId="{A7A64E02-21F3-4069-9F75-E9265DFDCC69}" destId="{DC4B6E71-1241-41F0-A296-A91E6C069D35}" srcOrd="0" destOrd="0" presId="urn:microsoft.com/office/officeart/2005/8/layout/list1"/>
    <dgm:cxn modelId="{6A0ABE2C-617E-4ACB-B211-3FDBAD0EBC12}" type="presParOf" srcId="{A7A64E02-21F3-4069-9F75-E9265DFDCC69}" destId="{405E41A6-F4A2-405E-8840-231D7B996DAF}" srcOrd="1" destOrd="0" presId="urn:microsoft.com/office/officeart/2005/8/layout/list1"/>
    <dgm:cxn modelId="{FA972858-20B3-4EBC-B97B-22C5AC715108}" type="presParOf" srcId="{47D37738-32B1-429A-BB16-EFA27B64286A}" destId="{1DBF8724-E084-4E8C-8C52-7CD29377FDFB}" srcOrd="9" destOrd="0" presId="urn:microsoft.com/office/officeart/2005/8/layout/list1"/>
    <dgm:cxn modelId="{606B2026-E449-450F-BF87-11F832FD19E8}" type="presParOf" srcId="{47D37738-32B1-429A-BB16-EFA27B64286A}" destId="{CC20143B-4FCC-46AF-BDA8-EC125518E220}" srcOrd="10" destOrd="0" presId="urn:microsoft.com/office/officeart/2005/8/layout/list1"/>
    <dgm:cxn modelId="{30030E06-573B-4E74-8AC5-9F6E15A73E97}" type="presParOf" srcId="{47D37738-32B1-429A-BB16-EFA27B64286A}" destId="{E6D83C01-7471-4B1D-9FB9-27BD149EE35F}" srcOrd="11" destOrd="0" presId="urn:microsoft.com/office/officeart/2005/8/layout/list1"/>
    <dgm:cxn modelId="{C030118E-19F9-4DC1-8268-156F7111E492}" type="presParOf" srcId="{47D37738-32B1-429A-BB16-EFA27B64286A}" destId="{F97AD30B-950F-4F3E-B9AF-FAEAB25E6922}" srcOrd="12" destOrd="0" presId="urn:microsoft.com/office/officeart/2005/8/layout/list1"/>
    <dgm:cxn modelId="{3479955A-D5D4-4C82-A138-7C2B3EE8DFEC}" type="presParOf" srcId="{F97AD30B-950F-4F3E-B9AF-FAEAB25E6922}" destId="{09AA708B-69BE-4CE5-94FE-01C3A0F399F9}" srcOrd="0" destOrd="0" presId="urn:microsoft.com/office/officeart/2005/8/layout/list1"/>
    <dgm:cxn modelId="{CB39429A-4AE9-4158-9E90-92A5314F454D}" type="presParOf" srcId="{F97AD30B-950F-4F3E-B9AF-FAEAB25E6922}" destId="{B43A87EF-8584-4A4D-95F3-721F3CCB924B}" srcOrd="1" destOrd="0" presId="urn:microsoft.com/office/officeart/2005/8/layout/list1"/>
    <dgm:cxn modelId="{D189427D-9350-430C-AC68-82C6332DCB42}" type="presParOf" srcId="{47D37738-32B1-429A-BB16-EFA27B64286A}" destId="{E2DFB10A-24B8-4747-A1A2-56CE90896B48}" srcOrd="13" destOrd="0" presId="urn:microsoft.com/office/officeart/2005/8/layout/list1"/>
    <dgm:cxn modelId="{D208DB61-4150-4DA9-B53E-407CA7761061}" type="presParOf" srcId="{47D37738-32B1-429A-BB16-EFA27B64286A}" destId="{01B6885E-CFD6-4AF0-9D84-6EE154BAB453}" srcOrd="14" destOrd="0" presId="urn:microsoft.com/office/officeart/2005/8/layout/list1"/>
    <dgm:cxn modelId="{F81C2C49-FEC7-468D-9F64-D09221BC50C3}" type="presParOf" srcId="{47D37738-32B1-429A-BB16-EFA27B64286A}" destId="{D14BAD5A-1259-4887-A136-EDD9E4E7C77C}" srcOrd="15" destOrd="0" presId="urn:microsoft.com/office/officeart/2005/8/layout/list1"/>
    <dgm:cxn modelId="{4BC67DFE-227A-443A-B755-F0D33567FAD2}" type="presParOf" srcId="{47D37738-32B1-429A-BB16-EFA27B64286A}" destId="{0576DFB2-F238-46D2-91EA-2B1FCBAC885B}" srcOrd="16" destOrd="0" presId="urn:microsoft.com/office/officeart/2005/8/layout/list1"/>
    <dgm:cxn modelId="{2D6B4D5A-82CF-4FD3-86EA-F0BE98B24901}" type="presParOf" srcId="{0576DFB2-F238-46D2-91EA-2B1FCBAC885B}" destId="{9DB28F43-2CEC-40E7-8894-C8BC2C67611C}" srcOrd="0" destOrd="0" presId="urn:microsoft.com/office/officeart/2005/8/layout/list1"/>
    <dgm:cxn modelId="{CF70C463-5BEB-490B-9668-7B4FD69D7F12}" type="presParOf" srcId="{0576DFB2-F238-46D2-91EA-2B1FCBAC885B}" destId="{308D74B9-F8AF-44EC-B88C-FA88F5D06C7D}" srcOrd="1" destOrd="0" presId="urn:microsoft.com/office/officeart/2005/8/layout/list1"/>
    <dgm:cxn modelId="{E15B7773-D8B9-49D3-8530-C03AC5D1F48C}" type="presParOf" srcId="{47D37738-32B1-429A-BB16-EFA27B64286A}" destId="{865CF22B-DB11-4637-8B1B-A0DD47FD4141}" srcOrd="17" destOrd="0" presId="urn:microsoft.com/office/officeart/2005/8/layout/list1"/>
    <dgm:cxn modelId="{550E2997-EC94-4B4A-B198-1117773BA889}" type="presParOf" srcId="{47D37738-32B1-429A-BB16-EFA27B64286A}" destId="{B351FD87-144C-40F0-BD28-A1107138B369}" srcOrd="18" destOrd="0" presId="urn:microsoft.com/office/officeart/2005/8/layout/list1"/>
    <dgm:cxn modelId="{DF54EFC5-26EC-4D89-8ACD-F6DD500D8F7C}" type="presParOf" srcId="{47D37738-32B1-429A-BB16-EFA27B64286A}" destId="{F96A2FE9-4100-4682-B62E-8F783ADD039C}" srcOrd="19" destOrd="0" presId="urn:microsoft.com/office/officeart/2005/8/layout/list1"/>
    <dgm:cxn modelId="{CB233977-5403-4991-AB55-4453FC9488F4}" type="presParOf" srcId="{47D37738-32B1-429A-BB16-EFA27B64286A}" destId="{C7E7C657-9CB1-4A01-BBD3-E7E265CFE001}" srcOrd="20" destOrd="0" presId="urn:microsoft.com/office/officeart/2005/8/layout/list1"/>
    <dgm:cxn modelId="{90896F16-D187-4CDE-9D41-62B2124CDA30}" type="presParOf" srcId="{C7E7C657-9CB1-4A01-BBD3-E7E265CFE001}" destId="{1B610D5B-C9C8-4253-8BE7-67BFDCD364A9}" srcOrd="0" destOrd="0" presId="urn:microsoft.com/office/officeart/2005/8/layout/list1"/>
    <dgm:cxn modelId="{0AEF95FE-70A0-4608-866C-DB11990B1AB0}" type="presParOf" srcId="{C7E7C657-9CB1-4A01-BBD3-E7E265CFE001}" destId="{1DA0375A-BFB8-42F3-8998-4014D57393B2}" srcOrd="1" destOrd="0" presId="urn:microsoft.com/office/officeart/2005/8/layout/list1"/>
    <dgm:cxn modelId="{3AF518BC-0F72-4E7B-818F-3BD4F4EDA6F8}" type="presParOf" srcId="{47D37738-32B1-429A-BB16-EFA27B64286A}" destId="{680D5109-7805-4EA5-8BE6-848B1BE25717}" srcOrd="21" destOrd="0" presId="urn:microsoft.com/office/officeart/2005/8/layout/list1"/>
    <dgm:cxn modelId="{5AD5203C-2033-4867-9C6B-7B5F329EC62E}" type="presParOf" srcId="{47D37738-32B1-429A-BB16-EFA27B64286A}" destId="{EC4F7280-BAAF-4E0B-A10F-7BBE675BE7F3}" srcOrd="2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77B4A-14DE-4E16-A907-BBFEE2BA8F54}">
      <dsp:nvSpPr>
        <dsp:cNvPr id="0" name=""/>
        <dsp:cNvSpPr/>
      </dsp:nvSpPr>
      <dsp:spPr>
        <a:xfrm>
          <a:off x="0" y="382780"/>
          <a:ext cx="77768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2ACF31-E65C-47EA-82CE-D5D2EC84E6D4}">
      <dsp:nvSpPr>
        <dsp:cNvPr id="0" name=""/>
        <dsp:cNvSpPr/>
      </dsp:nvSpPr>
      <dsp:spPr>
        <a:xfrm>
          <a:off x="388843" y="161380"/>
          <a:ext cx="5443804"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666750">
            <a:lnSpc>
              <a:spcPct val="90000"/>
            </a:lnSpc>
            <a:spcBef>
              <a:spcPct val="0"/>
            </a:spcBef>
            <a:spcAft>
              <a:spcPct val="35000"/>
            </a:spcAft>
          </a:pPr>
          <a:r>
            <a:rPr lang="es-NI" sz="1500" kern="1200" dirty="0" smtClean="0"/>
            <a:t>Crimen organizado (Narcotráfico, Trata de blancas).</a:t>
          </a:r>
          <a:endParaRPr lang="es-NI" sz="1500" kern="1200" dirty="0"/>
        </a:p>
      </dsp:txBody>
      <dsp:txXfrm>
        <a:off x="410459" y="182996"/>
        <a:ext cx="5400572" cy="399568"/>
      </dsp:txXfrm>
    </dsp:sp>
    <dsp:sp modelId="{9C548443-F2C6-4070-ADF6-575B26143A86}">
      <dsp:nvSpPr>
        <dsp:cNvPr id="0" name=""/>
        <dsp:cNvSpPr/>
      </dsp:nvSpPr>
      <dsp:spPr>
        <a:xfrm>
          <a:off x="0" y="1063180"/>
          <a:ext cx="77768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39491A-A3E0-487D-8EC1-82B27EB7CACB}">
      <dsp:nvSpPr>
        <dsp:cNvPr id="0" name=""/>
        <dsp:cNvSpPr/>
      </dsp:nvSpPr>
      <dsp:spPr>
        <a:xfrm>
          <a:off x="388843" y="841780"/>
          <a:ext cx="5443804"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666750">
            <a:lnSpc>
              <a:spcPct val="90000"/>
            </a:lnSpc>
            <a:spcBef>
              <a:spcPct val="0"/>
            </a:spcBef>
            <a:spcAft>
              <a:spcPct val="35000"/>
            </a:spcAft>
          </a:pPr>
          <a:r>
            <a:rPr lang="es-NI" sz="1500" kern="1200" dirty="0" smtClean="0"/>
            <a:t>Pandillas (Descomposición de la juventud).</a:t>
          </a:r>
          <a:endParaRPr lang="es-NI" sz="1500" kern="1200" dirty="0"/>
        </a:p>
      </dsp:txBody>
      <dsp:txXfrm>
        <a:off x="410459" y="863396"/>
        <a:ext cx="5400572" cy="399568"/>
      </dsp:txXfrm>
    </dsp:sp>
    <dsp:sp modelId="{437DB94F-5C31-415A-84D1-D52AFD81A8D5}">
      <dsp:nvSpPr>
        <dsp:cNvPr id="0" name=""/>
        <dsp:cNvSpPr/>
      </dsp:nvSpPr>
      <dsp:spPr>
        <a:xfrm>
          <a:off x="0" y="1743580"/>
          <a:ext cx="77768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BBB381-094B-4F32-942F-BE3BAEEDBE69}">
      <dsp:nvSpPr>
        <dsp:cNvPr id="0" name=""/>
        <dsp:cNvSpPr/>
      </dsp:nvSpPr>
      <dsp:spPr>
        <a:xfrm>
          <a:off x="388843" y="1522180"/>
          <a:ext cx="5443804"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666750">
            <a:lnSpc>
              <a:spcPct val="90000"/>
            </a:lnSpc>
            <a:spcBef>
              <a:spcPct val="0"/>
            </a:spcBef>
            <a:spcAft>
              <a:spcPct val="35000"/>
            </a:spcAft>
          </a:pPr>
          <a:r>
            <a:rPr lang="es-NI" sz="1500" kern="1200" dirty="0" smtClean="0"/>
            <a:t>Maras (O</a:t>
          </a:r>
          <a:r>
            <a:rPr lang="es-NI" sz="1500" b="0" i="0" kern="1200" dirty="0" smtClean="0"/>
            <a:t>rganizaciones transnacionales de pandillas criminales)</a:t>
          </a:r>
          <a:endParaRPr lang="es-NI" sz="1500" kern="1200" dirty="0"/>
        </a:p>
      </dsp:txBody>
      <dsp:txXfrm>
        <a:off x="410459" y="1543796"/>
        <a:ext cx="5400572" cy="399568"/>
      </dsp:txXfrm>
    </dsp:sp>
    <dsp:sp modelId="{17256B94-C168-4520-8695-16591C8AB5F7}">
      <dsp:nvSpPr>
        <dsp:cNvPr id="0" name=""/>
        <dsp:cNvSpPr/>
      </dsp:nvSpPr>
      <dsp:spPr>
        <a:xfrm>
          <a:off x="0" y="2423980"/>
          <a:ext cx="77768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67CBC1-9933-4C2B-B9FC-AE35AC60B9F3}">
      <dsp:nvSpPr>
        <dsp:cNvPr id="0" name=""/>
        <dsp:cNvSpPr/>
      </dsp:nvSpPr>
      <dsp:spPr>
        <a:xfrm>
          <a:off x="388843" y="2202580"/>
          <a:ext cx="5443804"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63" tIns="0" rIns="205763" bIns="0" numCol="1" spcCol="1270" anchor="ctr" anchorCtr="0">
          <a:noAutofit/>
        </a:bodyPr>
        <a:lstStyle/>
        <a:p>
          <a:pPr lvl="0" algn="l" defTabSz="666750">
            <a:lnSpc>
              <a:spcPct val="90000"/>
            </a:lnSpc>
            <a:spcBef>
              <a:spcPct val="0"/>
            </a:spcBef>
            <a:spcAft>
              <a:spcPct val="35000"/>
            </a:spcAft>
          </a:pPr>
          <a:r>
            <a:rPr lang="es-GT" sz="1500" kern="1200" smtClean="0"/>
            <a:t>Delincuencia asociada a migraciones no documentadas</a:t>
          </a:r>
          <a:endParaRPr lang="es-NI" sz="1500" kern="1200" dirty="0"/>
        </a:p>
      </dsp:txBody>
      <dsp:txXfrm>
        <a:off x="410459" y="2224196"/>
        <a:ext cx="5400572"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76882-B902-4BD5-BCCE-723957FDD1B9}">
      <dsp:nvSpPr>
        <dsp:cNvPr id="0" name=""/>
        <dsp:cNvSpPr/>
      </dsp:nvSpPr>
      <dsp:spPr>
        <a:xfrm>
          <a:off x="2565" y="244753"/>
          <a:ext cx="2501152" cy="4722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NI" sz="1300" b="0" i="0" kern="1200" dirty="0" smtClean="0"/>
            <a:t>Factores de la violencia </a:t>
          </a:r>
          <a:endParaRPr lang="es-NI" sz="1300" kern="1200" dirty="0"/>
        </a:p>
      </dsp:txBody>
      <dsp:txXfrm>
        <a:off x="2565" y="244753"/>
        <a:ext cx="2501152" cy="472222"/>
      </dsp:txXfrm>
    </dsp:sp>
    <dsp:sp modelId="{C5B677F1-E7D7-43FE-AF20-47EF3F29B1AB}">
      <dsp:nvSpPr>
        <dsp:cNvPr id="0" name=""/>
        <dsp:cNvSpPr/>
      </dsp:nvSpPr>
      <dsp:spPr>
        <a:xfrm>
          <a:off x="2565" y="716975"/>
          <a:ext cx="2501152" cy="37112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Char char="••"/>
          </a:pPr>
          <a:r>
            <a:rPr lang="es-NI" sz="1300" b="0" i="0" kern="1200" dirty="0" smtClean="0"/>
            <a:t>Hacinamiento en hogares de bajos ingresos.</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Falta de sentido de identidad y pertenencia de la juventud.</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Pérdida de valores cívicos y morales.</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Falta de oportunidades para niños y jóvenes.</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Niños y jóvenes desertores o excluidos del sistema escolar.</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Falta de fuentes de empleo.</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Falta de espacios de integración, recreación y deporte.</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Víctimas de violencia o abuso infantil.</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Familias fragmentadas y disfuncionales.</a:t>
          </a:r>
          <a:endParaRPr lang="es-NI" sz="1300" kern="1200" dirty="0"/>
        </a:p>
        <a:p>
          <a:pPr marL="114300" lvl="1" indent="-114300" algn="just" defTabSz="577850">
            <a:lnSpc>
              <a:spcPct val="90000"/>
            </a:lnSpc>
            <a:spcBef>
              <a:spcPct val="0"/>
            </a:spcBef>
            <a:spcAft>
              <a:spcPct val="15000"/>
            </a:spcAft>
            <a:buChar char="••"/>
          </a:pPr>
          <a:r>
            <a:rPr lang="es-NI" sz="1300" kern="1200" dirty="0" smtClean="0"/>
            <a:t>Migración.</a:t>
          </a:r>
          <a:endParaRPr lang="es-NI" sz="1300" kern="1200" dirty="0"/>
        </a:p>
      </dsp:txBody>
      <dsp:txXfrm>
        <a:off x="2565" y="716975"/>
        <a:ext cx="2501152" cy="3711240"/>
      </dsp:txXfrm>
    </dsp:sp>
    <dsp:sp modelId="{A24502E2-2E18-44B7-B4BD-85546658D7C1}">
      <dsp:nvSpPr>
        <dsp:cNvPr id="0" name=""/>
        <dsp:cNvSpPr/>
      </dsp:nvSpPr>
      <dsp:spPr>
        <a:xfrm>
          <a:off x="2853879" y="244753"/>
          <a:ext cx="2501152" cy="4722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NI" sz="1300" b="0" i="0" kern="1200" dirty="0" smtClean="0"/>
            <a:t>Causas que podrían explicar este fenómeno</a:t>
          </a:r>
          <a:endParaRPr lang="es-NI" sz="1300" kern="1200" dirty="0"/>
        </a:p>
      </dsp:txBody>
      <dsp:txXfrm>
        <a:off x="2853879" y="244753"/>
        <a:ext cx="2501152" cy="472222"/>
      </dsp:txXfrm>
    </dsp:sp>
    <dsp:sp modelId="{2EACD409-5244-4293-A8C5-9BD09183474D}">
      <dsp:nvSpPr>
        <dsp:cNvPr id="0" name=""/>
        <dsp:cNvSpPr/>
      </dsp:nvSpPr>
      <dsp:spPr>
        <a:xfrm>
          <a:off x="2853879" y="716975"/>
          <a:ext cx="2501152" cy="37112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Char char="••"/>
          </a:pPr>
          <a:r>
            <a:rPr lang="es-NI" sz="1300" b="0" i="0" kern="1200" dirty="0" smtClean="0"/>
            <a:t>Carencias de política de Estado para garantizar la seguridad ciudadana.</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Debilidad institucional y falta de coordinación.</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Sistemas de información fragmentados y desarticulados.</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Lentitud en la tramitación jurídica.</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Impunidad institucional y falta de credibilidad en las instituciones de seguridad y justicia.</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Falta de confianza en las instituciones.</a:t>
          </a:r>
          <a:endParaRPr lang="es-NI" sz="1300" kern="1200" dirty="0"/>
        </a:p>
      </dsp:txBody>
      <dsp:txXfrm>
        <a:off x="2853879" y="716975"/>
        <a:ext cx="2501152" cy="3711240"/>
      </dsp:txXfrm>
    </dsp:sp>
    <dsp:sp modelId="{9DD7B80D-542E-4F61-8803-F0D300126C1A}">
      <dsp:nvSpPr>
        <dsp:cNvPr id="0" name=""/>
        <dsp:cNvSpPr/>
      </dsp:nvSpPr>
      <dsp:spPr>
        <a:xfrm>
          <a:off x="5705193" y="244753"/>
          <a:ext cx="2501152" cy="4722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s-NI" sz="1300" b="0" i="0" kern="1200" dirty="0" smtClean="0"/>
            <a:t>Principales problemas sociales que genera la violencia </a:t>
          </a:r>
          <a:endParaRPr lang="es-NI" sz="1300" kern="1200" dirty="0"/>
        </a:p>
      </dsp:txBody>
      <dsp:txXfrm>
        <a:off x="5705193" y="244753"/>
        <a:ext cx="2501152" cy="472222"/>
      </dsp:txXfrm>
    </dsp:sp>
    <dsp:sp modelId="{78A2D9BA-5616-42CD-8936-8FE450EB1F25}">
      <dsp:nvSpPr>
        <dsp:cNvPr id="0" name=""/>
        <dsp:cNvSpPr/>
      </dsp:nvSpPr>
      <dsp:spPr>
        <a:xfrm>
          <a:off x="5705193" y="716975"/>
          <a:ext cx="2501152" cy="37112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a:lnSpc>
              <a:spcPct val="90000"/>
            </a:lnSpc>
            <a:spcBef>
              <a:spcPct val="0"/>
            </a:spcBef>
            <a:spcAft>
              <a:spcPct val="15000"/>
            </a:spcAft>
            <a:buChar char="••"/>
          </a:pPr>
          <a:r>
            <a:rPr lang="es-NI" sz="1300" b="0" i="0" kern="1200" dirty="0" smtClean="0"/>
            <a:t>Aumento significativo de las tasas de homicidio en las últimas décadas.</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Aumento en las muertes causadas por armas de fuego.</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Aumento de los secuestros y el narcotráfico.</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Aumento de los grupos pandilleros (maras).</a:t>
          </a:r>
          <a:endParaRPr lang="es-NI" sz="1300" kern="1200" dirty="0"/>
        </a:p>
        <a:p>
          <a:pPr marL="114300" lvl="1" indent="-114300" algn="just" defTabSz="577850">
            <a:lnSpc>
              <a:spcPct val="90000"/>
            </a:lnSpc>
            <a:spcBef>
              <a:spcPct val="0"/>
            </a:spcBef>
            <a:spcAft>
              <a:spcPct val="15000"/>
            </a:spcAft>
            <a:buChar char="••"/>
          </a:pPr>
          <a:r>
            <a:rPr lang="es-NI" sz="1300" b="0" i="0" kern="1200" dirty="0" smtClean="0"/>
            <a:t>Proliferación de zonas calientes (venta de alcohol, drogas, prostitución).</a:t>
          </a:r>
          <a:endParaRPr lang="es-NI" sz="1300" kern="1200" dirty="0"/>
        </a:p>
      </dsp:txBody>
      <dsp:txXfrm>
        <a:off x="5705193" y="716975"/>
        <a:ext cx="2501152" cy="3711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532E1-67AB-4901-8173-590D4144720B}">
      <dsp:nvSpPr>
        <dsp:cNvPr id="0" name=""/>
        <dsp:cNvSpPr/>
      </dsp:nvSpPr>
      <dsp:spPr>
        <a:xfrm>
          <a:off x="2263616" y="2304674"/>
          <a:ext cx="1568767" cy="156876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NI" sz="1900" kern="1200" dirty="0" smtClean="0"/>
            <a:t>Seguridad Ciudadana</a:t>
          </a:r>
          <a:endParaRPr lang="es-NI" sz="1900" kern="1200" dirty="0"/>
        </a:p>
      </dsp:txBody>
      <dsp:txXfrm>
        <a:off x="2493357" y="2534415"/>
        <a:ext cx="1109285" cy="1109285"/>
      </dsp:txXfrm>
    </dsp:sp>
    <dsp:sp modelId="{56115D24-97E2-4D62-9DC4-56D1C967C53A}">
      <dsp:nvSpPr>
        <dsp:cNvPr id="0" name=""/>
        <dsp:cNvSpPr/>
      </dsp:nvSpPr>
      <dsp:spPr>
        <a:xfrm rot="10800000">
          <a:off x="745631" y="2865508"/>
          <a:ext cx="1434495" cy="447098"/>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6029EE7-EAFA-4AD0-88A6-C56C846117E2}">
      <dsp:nvSpPr>
        <dsp:cNvPr id="0" name=""/>
        <dsp:cNvSpPr/>
      </dsp:nvSpPr>
      <dsp:spPr>
        <a:xfrm>
          <a:off x="466" y="2492926"/>
          <a:ext cx="1490329" cy="119226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NI" sz="1500" kern="1200" dirty="0" smtClean="0"/>
            <a:t>Buenas Instituciones (Policía, Ministerios, Leyes)</a:t>
          </a:r>
          <a:endParaRPr lang="es-NI" sz="1500" kern="1200" dirty="0"/>
        </a:p>
      </dsp:txBody>
      <dsp:txXfrm>
        <a:off x="35386" y="2527846"/>
        <a:ext cx="1420489" cy="1122423"/>
      </dsp:txXfrm>
    </dsp:sp>
    <dsp:sp modelId="{A25A761B-E9C0-48F3-A98B-4D410FA6C0FC}">
      <dsp:nvSpPr>
        <dsp:cNvPr id="0" name=""/>
        <dsp:cNvSpPr/>
      </dsp:nvSpPr>
      <dsp:spPr>
        <a:xfrm rot="13500000">
          <a:off x="1209902" y="1744659"/>
          <a:ext cx="1434495" cy="447098"/>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B216FC-DDAB-4185-BF59-8988217A8D5E}">
      <dsp:nvSpPr>
        <dsp:cNvPr id="0" name=""/>
        <dsp:cNvSpPr/>
      </dsp:nvSpPr>
      <dsp:spPr>
        <a:xfrm>
          <a:off x="674814" y="864906"/>
          <a:ext cx="1490329" cy="119226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NI" sz="1500" kern="1200" dirty="0" smtClean="0"/>
            <a:t>Mayor Inversión en Educación</a:t>
          </a:r>
          <a:endParaRPr lang="es-NI" sz="1500" kern="1200" dirty="0"/>
        </a:p>
      </dsp:txBody>
      <dsp:txXfrm>
        <a:off x="709734" y="899826"/>
        <a:ext cx="1420489" cy="1122423"/>
      </dsp:txXfrm>
    </dsp:sp>
    <dsp:sp modelId="{DB6BA852-1281-4FDB-BCCC-87D95C1D8564}">
      <dsp:nvSpPr>
        <dsp:cNvPr id="0" name=""/>
        <dsp:cNvSpPr/>
      </dsp:nvSpPr>
      <dsp:spPr>
        <a:xfrm rot="16200000">
          <a:off x="2330752" y="1280388"/>
          <a:ext cx="1434495" cy="447098"/>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34F85E2-0C8D-4738-AC01-68DF4275EFBC}">
      <dsp:nvSpPr>
        <dsp:cNvPr id="0" name=""/>
        <dsp:cNvSpPr/>
      </dsp:nvSpPr>
      <dsp:spPr>
        <a:xfrm>
          <a:off x="2302835" y="190557"/>
          <a:ext cx="1490329" cy="119226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NI" sz="1500" kern="1200" dirty="0" smtClean="0"/>
            <a:t>Más Fuentes de Trabajo</a:t>
          </a:r>
          <a:endParaRPr lang="es-NI" sz="1500" kern="1200" dirty="0"/>
        </a:p>
      </dsp:txBody>
      <dsp:txXfrm>
        <a:off x="2337755" y="225477"/>
        <a:ext cx="1420489" cy="1122423"/>
      </dsp:txXfrm>
    </dsp:sp>
    <dsp:sp modelId="{43DB7800-3FB6-41C1-8196-3EBA151E511C}">
      <dsp:nvSpPr>
        <dsp:cNvPr id="0" name=""/>
        <dsp:cNvSpPr/>
      </dsp:nvSpPr>
      <dsp:spPr>
        <a:xfrm rot="18900000">
          <a:off x="3451601" y="1744659"/>
          <a:ext cx="1434495" cy="447098"/>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BB2474D-1EDD-4DF1-9BB2-EF0442134B41}">
      <dsp:nvSpPr>
        <dsp:cNvPr id="0" name=""/>
        <dsp:cNvSpPr/>
      </dsp:nvSpPr>
      <dsp:spPr>
        <a:xfrm>
          <a:off x="3930855" y="864906"/>
          <a:ext cx="1490329" cy="119226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NI" sz="1500" kern="1200" dirty="0" smtClean="0"/>
            <a:t>Reducción de la pobreza</a:t>
          </a:r>
          <a:endParaRPr lang="es-NI" sz="1500" kern="1200" dirty="0"/>
        </a:p>
      </dsp:txBody>
      <dsp:txXfrm>
        <a:off x="3965775" y="899826"/>
        <a:ext cx="1420489" cy="1122423"/>
      </dsp:txXfrm>
    </dsp:sp>
    <dsp:sp modelId="{CEE54838-7F65-4D8E-8A95-99F12F258001}">
      <dsp:nvSpPr>
        <dsp:cNvPr id="0" name=""/>
        <dsp:cNvSpPr/>
      </dsp:nvSpPr>
      <dsp:spPr>
        <a:xfrm>
          <a:off x="3915872" y="2865508"/>
          <a:ext cx="1434495" cy="447098"/>
        </a:xfrm>
        <a:prstGeom prst="lef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F788AA9-0E74-4CF6-A919-837D61DA9B2C}">
      <dsp:nvSpPr>
        <dsp:cNvPr id="0" name=""/>
        <dsp:cNvSpPr/>
      </dsp:nvSpPr>
      <dsp:spPr>
        <a:xfrm>
          <a:off x="4605204" y="2492926"/>
          <a:ext cx="1490329" cy="119226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s-NI" sz="1500" kern="1200" dirty="0" smtClean="0"/>
            <a:t>Mayor inversión presupuestaria</a:t>
          </a:r>
          <a:endParaRPr lang="es-NI" sz="1500" kern="1200" dirty="0"/>
        </a:p>
      </dsp:txBody>
      <dsp:txXfrm>
        <a:off x="4640124" y="2527846"/>
        <a:ext cx="1420489" cy="11224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FDF497-D331-47EF-84EB-239607B21458}">
      <dsp:nvSpPr>
        <dsp:cNvPr id="0" name=""/>
        <dsp:cNvSpPr/>
      </dsp:nvSpPr>
      <dsp:spPr>
        <a:xfrm>
          <a:off x="2521" y="219285"/>
          <a:ext cx="2458024" cy="51195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Institucionalidad de seguridad Centro Americana</a:t>
          </a:r>
          <a:endParaRPr lang="es-NI" sz="1400" kern="1200" dirty="0"/>
        </a:p>
      </dsp:txBody>
      <dsp:txXfrm>
        <a:off x="2521" y="219285"/>
        <a:ext cx="2458024" cy="511951"/>
      </dsp:txXfrm>
    </dsp:sp>
    <dsp:sp modelId="{4504A5B9-8610-45AE-A5E3-D59DAAA2B444}">
      <dsp:nvSpPr>
        <dsp:cNvPr id="0" name=""/>
        <dsp:cNvSpPr/>
      </dsp:nvSpPr>
      <dsp:spPr>
        <a:xfrm>
          <a:off x="2521" y="731237"/>
          <a:ext cx="2458024" cy="38177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en-US" sz="1400" kern="1200" dirty="0" smtClean="0"/>
            <a:t>Cumbres presidenciales</a:t>
          </a:r>
          <a:endParaRPr lang="es-NI" sz="1400" kern="1200" dirty="0"/>
        </a:p>
        <a:p>
          <a:pPr marL="114300" lvl="1" indent="-114300" algn="just" defTabSz="622300">
            <a:lnSpc>
              <a:spcPct val="90000"/>
            </a:lnSpc>
            <a:spcBef>
              <a:spcPct val="0"/>
            </a:spcBef>
            <a:spcAft>
              <a:spcPct val="15000"/>
            </a:spcAft>
            <a:buChar char="••"/>
          </a:pPr>
          <a:r>
            <a:rPr lang="en-US" sz="1400" kern="1200" dirty="0" smtClean="0"/>
            <a:t>Consejo de Ministros.</a:t>
          </a:r>
          <a:endParaRPr lang="en-US" sz="1400" kern="1200" dirty="0"/>
        </a:p>
        <a:p>
          <a:pPr marL="114300" lvl="1" indent="-114300" algn="just" defTabSz="622300">
            <a:lnSpc>
              <a:spcPct val="90000"/>
            </a:lnSpc>
            <a:spcBef>
              <a:spcPct val="0"/>
            </a:spcBef>
            <a:spcAft>
              <a:spcPct val="15000"/>
            </a:spcAft>
            <a:buChar char="••"/>
          </a:pPr>
          <a:r>
            <a:rPr lang="en-US" sz="1400" kern="1200" dirty="0" err="1" smtClean="0"/>
            <a:t>Comisió</a:t>
          </a:r>
          <a:r>
            <a:rPr lang="es-GT" sz="1400" kern="1200" dirty="0" smtClean="0"/>
            <a:t>n de Seguridad de CA.</a:t>
          </a:r>
          <a:endParaRPr lang="es-GT" sz="1400" kern="1200" dirty="0"/>
        </a:p>
        <a:p>
          <a:pPr marL="114300" lvl="1" indent="-114300" algn="just" defTabSz="622300">
            <a:lnSpc>
              <a:spcPct val="90000"/>
            </a:lnSpc>
            <a:spcBef>
              <a:spcPct val="0"/>
            </a:spcBef>
            <a:spcAft>
              <a:spcPct val="15000"/>
            </a:spcAft>
            <a:buChar char="••"/>
          </a:pPr>
          <a:r>
            <a:rPr lang="es-GT" sz="1400" kern="1200" dirty="0" smtClean="0"/>
            <a:t>Asociación de Jefes y Jefas de Policía.</a:t>
          </a:r>
          <a:endParaRPr lang="es-GT" sz="1400" kern="1200" dirty="0"/>
        </a:p>
        <a:p>
          <a:pPr marL="114300" lvl="1" indent="-114300" algn="just" defTabSz="622300">
            <a:lnSpc>
              <a:spcPct val="90000"/>
            </a:lnSpc>
            <a:spcBef>
              <a:spcPct val="0"/>
            </a:spcBef>
            <a:spcAft>
              <a:spcPct val="15000"/>
            </a:spcAft>
            <a:buChar char="••"/>
          </a:pPr>
          <a:r>
            <a:rPr lang="es-GT" sz="1400" kern="1200" dirty="0" smtClean="0"/>
            <a:t>Instituto Centroamericano de Estudios Superiores de Policía.</a:t>
          </a:r>
          <a:endParaRPr lang="es-NI" sz="1400" kern="1200" dirty="0"/>
        </a:p>
        <a:p>
          <a:pPr marL="114300" lvl="1" indent="-114300" algn="just" defTabSz="622300">
            <a:lnSpc>
              <a:spcPct val="90000"/>
            </a:lnSpc>
            <a:spcBef>
              <a:spcPct val="0"/>
            </a:spcBef>
            <a:spcAft>
              <a:spcPct val="15000"/>
            </a:spcAft>
            <a:buChar char="••"/>
          </a:pPr>
          <a:r>
            <a:rPr lang="es-GT" sz="1400" kern="1200" dirty="0" smtClean="0"/>
            <a:t>Centro de Coordinación para la Prevención de desastres naturales.</a:t>
          </a:r>
          <a:endParaRPr lang="es-GT" sz="1400" kern="1200" dirty="0"/>
        </a:p>
        <a:p>
          <a:pPr marL="114300" lvl="1" indent="-114300" algn="just" defTabSz="622300">
            <a:lnSpc>
              <a:spcPct val="90000"/>
            </a:lnSpc>
            <a:spcBef>
              <a:spcPct val="0"/>
            </a:spcBef>
            <a:spcAft>
              <a:spcPct val="15000"/>
            </a:spcAft>
            <a:buChar char="••"/>
          </a:pPr>
          <a:r>
            <a:rPr lang="es-GT" sz="1400" kern="1200" dirty="0" smtClean="0"/>
            <a:t>Comisión CA permanente (drogas)</a:t>
          </a:r>
          <a:endParaRPr lang="es-GT" sz="1400" kern="1200" dirty="0"/>
        </a:p>
        <a:p>
          <a:pPr marL="114300" lvl="1" indent="-114300" algn="just" defTabSz="622300">
            <a:lnSpc>
              <a:spcPct val="90000"/>
            </a:lnSpc>
            <a:spcBef>
              <a:spcPct val="0"/>
            </a:spcBef>
            <a:spcAft>
              <a:spcPct val="15000"/>
            </a:spcAft>
            <a:buChar char="••"/>
          </a:pPr>
          <a:r>
            <a:rPr lang="es-GT" sz="1400" i="1" kern="1200" dirty="0" smtClean="0"/>
            <a:t>Consejo de las Fuerzas Armadas de América Central.</a:t>
          </a:r>
          <a:endParaRPr lang="es-NI" sz="1400" kern="1200" dirty="0"/>
        </a:p>
      </dsp:txBody>
      <dsp:txXfrm>
        <a:off x="2521" y="731237"/>
        <a:ext cx="2458024" cy="3817780"/>
      </dsp:txXfrm>
    </dsp:sp>
    <dsp:sp modelId="{29355872-0EA9-41CA-BEB1-596DE958B7CE}">
      <dsp:nvSpPr>
        <dsp:cNvPr id="0" name=""/>
        <dsp:cNvSpPr/>
      </dsp:nvSpPr>
      <dsp:spPr>
        <a:xfrm>
          <a:off x="2804668" y="219285"/>
          <a:ext cx="2458024" cy="51195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MX" sz="1400" kern="1200" dirty="0" smtClean="0"/>
            <a:t>Tratado Marco de Seguridad Democrática en Centroamérica</a:t>
          </a:r>
          <a:endParaRPr lang="es-NI" sz="1400" kern="1200" dirty="0"/>
        </a:p>
      </dsp:txBody>
      <dsp:txXfrm>
        <a:off x="2804668" y="219285"/>
        <a:ext cx="2458024" cy="511951"/>
      </dsp:txXfrm>
    </dsp:sp>
    <dsp:sp modelId="{DEBADBF4-8716-4E78-942E-0898274059E0}">
      <dsp:nvSpPr>
        <dsp:cNvPr id="0" name=""/>
        <dsp:cNvSpPr/>
      </dsp:nvSpPr>
      <dsp:spPr>
        <a:xfrm>
          <a:off x="2804668" y="731237"/>
          <a:ext cx="2458024" cy="38177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MX" sz="1400" kern="1200" dirty="0" smtClean="0"/>
            <a:t>Balance razonable de fuerzas.</a:t>
          </a:r>
          <a:endParaRPr lang="es-NI" sz="1400" kern="1200" dirty="0"/>
        </a:p>
        <a:p>
          <a:pPr marL="114300" lvl="1" indent="-114300" algn="l" defTabSz="622300">
            <a:lnSpc>
              <a:spcPct val="90000"/>
            </a:lnSpc>
            <a:spcBef>
              <a:spcPct val="0"/>
            </a:spcBef>
            <a:spcAft>
              <a:spcPct val="15000"/>
            </a:spcAft>
            <a:buChar char="••"/>
          </a:pPr>
          <a:r>
            <a:rPr lang="es-MX" sz="1400" kern="1200" dirty="0" smtClean="0"/>
            <a:t>Seguridad de las personas y sus bienes.</a:t>
          </a:r>
          <a:endParaRPr lang="es-MX" sz="1400" kern="1200" dirty="0"/>
        </a:p>
        <a:p>
          <a:pPr marL="114300" lvl="1" indent="-114300" algn="l" defTabSz="622300">
            <a:lnSpc>
              <a:spcPct val="90000"/>
            </a:lnSpc>
            <a:spcBef>
              <a:spcPct val="0"/>
            </a:spcBef>
            <a:spcAft>
              <a:spcPct val="15000"/>
            </a:spcAft>
            <a:buChar char="••"/>
          </a:pPr>
          <a:r>
            <a:rPr lang="es-MX" sz="1400" kern="1200" dirty="0" smtClean="0"/>
            <a:t>Superación de la pobreza.</a:t>
          </a:r>
          <a:endParaRPr lang="es-MX" sz="1400" kern="1200" dirty="0"/>
        </a:p>
        <a:p>
          <a:pPr marL="114300" lvl="1" indent="-114300" algn="l" defTabSz="622300">
            <a:lnSpc>
              <a:spcPct val="90000"/>
            </a:lnSpc>
            <a:spcBef>
              <a:spcPct val="0"/>
            </a:spcBef>
            <a:spcAft>
              <a:spcPct val="15000"/>
            </a:spcAft>
            <a:buChar char="••"/>
          </a:pPr>
          <a:r>
            <a:rPr lang="es-MX" sz="1400" kern="1200" dirty="0" smtClean="0"/>
            <a:t>Promoción del desarrollo.</a:t>
          </a:r>
          <a:endParaRPr lang="es-MX" sz="1400" kern="1200" dirty="0"/>
        </a:p>
        <a:p>
          <a:pPr marL="114300" lvl="1" indent="-114300" algn="l" defTabSz="622300">
            <a:lnSpc>
              <a:spcPct val="90000"/>
            </a:lnSpc>
            <a:spcBef>
              <a:spcPct val="0"/>
            </a:spcBef>
            <a:spcAft>
              <a:spcPct val="15000"/>
            </a:spcAft>
            <a:buChar char="••"/>
          </a:pPr>
          <a:r>
            <a:rPr lang="es-MX" sz="1400" kern="1200" smtClean="0"/>
            <a:t>Protección del medio ambiente  y patrimonio cultural.</a:t>
          </a:r>
          <a:endParaRPr lang="es-MX" sz="1400" kern="1200" dirty="0"/>
        </a:p>
        <a:p>
          <a:pPr marL="114300" lvl="1" indent="-114300" algn="l" defTabSz="622300">
            <a:lnSpc>
              <a:spcPct val="90000"/>
            </a:lnSpc>
            <a:spcBef>
              <a:spcPct val="0"/>
            </a:spcBef>
            <a:spcAft>
              <a:spcPct val="15000"/>
            </a:spcAft>
            <a:buChar char="••"/>
          </a:pPr>
          <a:r>
            <a:rPr lang="es-MX" sz="1400" kern="1200" dirty="0" smtClean="0"/>
            <a:t>Erradicación de la violencia, la corrupción.</a:t>
          </a:r>
          <a:endParaRPr lang="es-ES" sz="1400" kern="1200" dirty="0"/>
        </a:p>
        <a:p>
          <a:pPr marL="114300" lvl="1" indent="-114300" algn="l" defTabSz="622300">
            <a:lnSpc>
              <a:spcPct val="90000"/>
            </a:lnSpc>
            <a:spcBef>
              <a:spcPct val="0"/>
            </a:spcBef>
            <a:spcAft>
              <a:spcPct val="15000"/>
            </a:spcAft>
            <a:buChar char="••"/>
          </a:pPr>
          <a:r>
            <a:rPr lang="es-MX" sz="1400" kern="1200" dirty="0" smtClean="0"/>
            <a:t>Erradicación de la impunidad, el terrorismo, la narcoactividad y el tráfico de armas</a:t>
          </a:r>
          <a:endParaRPr lang="es-NI" sz="1400" kern="1200" dirty="0"/>
        </a:p>
        <a:p>
          <a:pPr marL="114300" lvl="1" indent="-114300" algn="l" defTabSz="622300">
            <a:lnSpc>
              <a:spcPct val="90000"/>
            </a:lnSpc>
            <a:spcBef>
              <a:spcPct val="0"/>
            </a:spcBef>
            <a:spcAft>
              <a:spcPct val="15000"/>
            </a:spcAft>
            <a:buChar char="••"/>
          </a:pPr>
          <a:r>
            <a:rPr lang="es-MX" sz="1400" kern="1200" smtClean="0"/>
            <a:t>El crimen organizado</a:t>
          </a:r>
          <a:endParaRPr lang="es-MX" sz="1400" kern="1200" dirty="0"/>
        </a:p>
        <a:p>
          <a:pPr marL="114300" lvl="1" indent="-114300" algn="l" defTabSz="622300">
            <a:lnSpc>
              <a:spcPct val="90000"/>
            </a:lnSpc>
            <a:spcBef>
              <a:spcPct val="0"/>
            </a:spcBef>
            <a:spcAft>
              <a:spcPct val="15000"/>
            </a:spcAft>
            <a:buChar char="••"/>
          </a:pPr>
          <a:r>
            <a:rPr lang="es-MX" sz="1400" kern="1200" dirty="0" smtClean="0"/>
            <a:t>Medidas de confianza mutua</a:t>
          </a:r>
          <a:endParaRPr lang="es-MX" sz="1400" kern="1200" dirty="0"/>
        </a:p>
      </dsp:txBody>
      <dsp:txXfrm>
        <a:off x="2804668" y="731237"/>
        <a:ext cx="2458024" cy="3817780"/>
      </dsp:txXfrm>
    </dsp:sp>
    <dsp:sp modelId="{4F5AF3B0-2BCE-47E2-9CFF-25D3C1A692DA}">
      <dsp:nvSpPr>
        <dsp:cNvPr id="0" name=""/>
        <dsp:cNvSpPr/>
      </dsp:nvSpPr>
      <dsp:spPr>
        <a:xfrm>
          <a:off x="5606815" y="219285"/>
          <a:ext cx="2458024" cy="51195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MX" sz="1400" kern="1200" dirty="0" smtClean="0"/>
            <a:t>Temas actuales de seguridad en el SICA</a:t>
          </a:r>
          <a:endParaRPr lang="es-NI" sz="1400" kern="1200" dirty="0"/>
        </a:p>
      </dsp:txBody>
      <dsp:txXfrm>
        <a:off x="5606815" y="219285"/>
        <a:ext cx="2458024" cy="511951"/>
      </dsp:txXfrm>
    </dsp:sp>
    <dsp:sp modelId="{42405FA6-9E21-4605-B748-2C785DF7337F}">
      <dsp:nvSpPr>
        <dsp:cNvPr id="0" name=""/>
        <dsp:cNvSpPr/>
      </dsp:nvSpPr>
      <dsp:spPr>
        <a:xfrm>
          <a:off x="5606815" y="731237"/>
          <a:ext cx="2458024" cy="38177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MX" sz="1400" kern="1200" dirty="0" smtClean="0"/>
            <a:t>Orden de detención Centroamericana.</a:t>
          </a:r>
          <a:endParaRPr lang="es-NI" sz="1400" kern="1200" dirty="0"/>
        </a:p>
        <a:p>
          <a:pPr marL="114300" lvl="1" indent="-114300" algn="l" defTabSz="622300">
            <a:lnSpc>
              <a:spcPct val="90000"/>
            </a:lnSpc>
            <a:spcBef>
              <a:spcPct val="0"/>
            </a:spcBef>
            <a:spcAft>
              <a:spcPct val="15000"/>
            </a:spcAft>
            <a:buChar char="••"/>
          </a:pPr>
          <a:r>
            <a:rPr lang="es-MX" sz="1400" kern="1200" dirty="0" smtClean="0"/>
            <a:t>Comunicación migraciones-INTERPOL.</a:t>
          </a:r>
          <a:endParaRPr lang="es-MX" sz="1400" kern="1200" dirty="0"/>
        </a:p>
        <a:p>
          <a:pPr marL="114300" lvl="1" indent="-114300" algn="l" defTabSz="622300">
            <a:lnSpc>
              <a:spcPct val="90000"/>
            </a:lnSpc>
            <a:spcBef>
              <a:spcPct val="0"/>
            </a:spcBef>
            <a:spcAft>
              <a:spcPct val="15000"/>
            </a:spcAft>
            <a:buChar char="••"/>
          </a:pPr>
          <a:r>
            <a:rPr lang="es-MX" sz="1400" kern="1200" dirty="0" smtClean="0"/>
            <a:t>Red CA de sistemas de información.</a:t>
          </a:r>
          <a:endParaRPr lang="es-MX" sz="1400" kern="1200" dirty="0"/>
        </a:p>
        <a:p>
          <a:pPr marL="114300" lvl="1" indent="-114300" algn="l" defTabSz="622300">
            <a:lnSpc>
              <a:spcPct val="90000"/>
            </a:lnSpc>
            <a:spcBef>
              <a:spcPct val="0"/>
            </a:spcBef>
            <a:spcAft>
              <a:spcPct val="15000"/>
            </a:spcAft>
            <a:buChar char="••"/>
          </a:pPr>
          <a:r>
            <a:rPr lang="es-MX" sz="1400" kern="1200" dirty="0" smtClean="0"/>
            <a:t>Red de inteligencia policial.</a:t>
          </a:r>
          <a:endParaRPr lang="es-MX" sz="1400" kern="1200" dirty="0"/>
        </a:p>
        <a:p>
          <a:pPr marL="114300" lvl="1" indent="-114300" algn="l" defTabSz="622300">
            <a:lnSpc>
              <a:spcPct val="90000"/>
            </a:lnSpc>
            <a:spcBef>
              <a:spcPct val="0"/>
            </a:spcBef>
            <a:spcAft>
              <a:spcPct val="15000"/>
            </a:spcAft>
            <a:buChar char="••"/>
          </a:pPr>
          <a:r>
            <a:rPr lang="es-MX" sz="1400" kern="1200" smtClean="0"/>
            <a:t>Experiencias policías binacionales.</a:t>
          </a:r>
          <a:endParaRPr lang="es-MX" sz="1400" kern="1200" dirty="0"/>
        </a:p>
        <a:p>
          <a:pPr marL="114300" lvl="1" indent="-114300" algn="l" defTabSz="622300">
            <a:lnSpc>
              <a:spcPct val="90000"/>
            </a:lnSpc>
            <a:spcBef>
              <a:spcPct val="0"/>
            </a:spcBef>
            <a:spcAft>
              <a:spcPct val="15000"/>
            </a:spcAft>
            <a:buChar char="••"/>
          </a:pPr>
          <a:r>
            <a:rPr lang="es-MX" sz="1400" b="1" kern="1200" dirty="0" smtClean="0"/>
            <a:t>Maras.</a:t>
          </a:r>
          <a:endParaRPr lang="es-MX" sz="1400" b="1" kern="1200" dirty="0"/>
        </a:p>
        <a:p>
          <a:pPr marL="114300" lvl="1" indent="-114300" algn="l" defTabSz="622300">
            <a:lnSpc>
              <a:spcPct val="90000"/>
            </a:lnSpc>
            <a:spcBef>
              <a:spcPct val="0"/>
            </a:spcBef>
            <a:spcAft>
              <a:spcPct val="15000"/>
            </a:spcAft>
            <a:buChar char="••"/>
          </a:pPr>
          <a:r>
            <a:rPr lang="es-MX" sz="1400" kern="1200" dirty="0" smtClean="0"/>
            <a:t>Observatorio sobre violencia.</a:t>
          </a:r>
          <a:endParaRPr lang="es-NI" sz="1400" kern="1200" dirty="0"/>
        </a:p>
        <a:p>
          <a:pPr marL="114300" lvl="1" indent="-114300" algn="l" defTabSz="622300">
            <a:lnSpc>
              <a:spcPct val="90000"/>
            </a:lnSpc>
            <a:spcBef>
              <a:spcPct val="0"/>
            </a:spcBef>
            <a:spcAft>
              <a:spcPct val="15000"/>
            </a:spcAft>
            <a:buChar char="••"/>
          </a:pPr>
          <a:r>
            <a:rPr lang="es-MX" sz="1400" b="1" kern="1200" dirty="0" smtClean="0"/>
            <a:t>Centro regional antidrogas (Combate contra el narcotráfico).</a:t>
          </a:r>
          <a:endParaRPr lang="es-MX" sz="1400" b="1" kern="1200" dirty="0"/>
        </a:p>
        <a:p>
          <a:pPr marL="114300" lvl="1" indent="-114300" algn="l" defTabSz="622300">
            <a:lnSpc>
              <a:spcPct val="90000"/>
            </a:lnSpc>
            <a:spcBef>
              <a:spcPct val="0"/>
            </a:spcBef>
            <a:spcAft>
              <a:spcPct val="15000"/>
            </a:spcAft>
            <a:buChar char="••"/>
          </a:pPr>
          <a:r>
            <a:rPr lang="es-MX" sz="1400" kern="1200" dirty="0" smtClean="0"/>
            <a:t>Balance razonables de fuerzas.</a:t>
          </a:r>
          <a:endParaRPr lang="es-MX" sz="1400" kern="1200" dirty="0"/>
        </a:p>
        <a:p>
          <a:pPr marL="114300" lvl="1" indent="-114300" algn="l" defTabSz="622300">
            <a:lnSpc>
              <a:spcPct val="90000"/>
            </a:lnSpc>
            <a:spcBef>
              <a:spcPct val="0"/>
            </a:spcBef>
            <a:spcAft>
              <a:spcPct val="15000"/>
            </a:spcAft>
            <a:buChar char="••"/>
          </a:pPr>
          <a:r>
            <a:rPr lang="es-MX" sz="1400" kern="1200" dirty="0" smtClean="0"/>
            <a:t>Control de armas pequeñas.</a:t>
          </a:r>
          <a:endParaRPr lang="es-MX" sz="1400" kern="1200" dirty="0"/>
        </a:p>
      </dsp:txBody>
      <dsp:txXfrm>
        <a:off x="5606815" y="731237"/>
        <a:ext cx="2458024" cy="3817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FEFAE-384E-42EE-B19D-80E246CBA45B}">
      <dsp:nvSpPr>
        <dsp:cNvPr id="0" name=""/>
        <dsp:cNvSpPr/>
      </dsp:nvSpPr>
      <dsp:spPr>
        <a:xfrm>
          <a:off x="0" y="138312"/>
          <a:ext cx="82192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17E09B-613D-4D34-A9D3-CACABAEED521}">
      <dsp:nvSpPr>
        <dsp:cNvPr id="0" name=""/>
        <dsp:cNvSpPr/>
      </dsp:nvSpPr>
      <dsp:spPr>
        <a:xfrm>
          <a:off x="391297" y="38351"/>
          <a:ext cx="7825943" cy="39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s-NI" sz="1600" b="1" i="1" kern="1200" dirty="0" smtClean="0"/>
            <a:t>Sin derechos humanos no hay seguridad posible.</a:t>
          </a:r>
          <a:endParaRPr lang="es-NI" sz="1600" kern="1200" dirty="0"/>
        </a:p>
      </dsp:txBody>
      <dsp:txXfrm>
        <a:off x="410587" y="57641"/>
        <a:ext cx="7787363" cy="356580"/>
      </dsp:txXfrm>
    </dsp:sp>
    <dsp:sp modelId="{CB029AF5-6C02-4A20-97B1-890BC02CCBB3}">
      <dsp:nvSpPr>
        <dsp:cNvPr id="0" name=""/>
        <dsp:cNvSpPr/>
      </dsp:nvSpPr>
      <dsp:spPr>
        <a:xfrm>
          <a:off x="0" y="869832"/>
          <a:ext cx="82192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5C931F-0707-4942-9593-AE401D32E3D3}">
      <dsp:nvSpPr>
        <dsp:cNvPr id="0" name=""/>
        <dsp:cNvSpPr/>
      </dsp:nvSpPr>
      <dsp:spPr>
        <a:xfrm>
          <a:off x="391297" y="750312"/>
          <a:ext cx="7825943" cy="41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s-NI" sz="1600" b="1" i="1" kern="1200" dirty="0" smtClean="0"/>
            <a:t>La seguridad requiere de la superación de la pobreza crítica.</a:t>
          </a:r>
          <a:endParaRPr lang="es-NI" sz="1600" kern="1200" dirty="0"/>
        </a:p>
      </dsp:txBody>
      <dsp:txXfrm>
        <a:off x="411542" y="770557"/>
        <a:ext cx="7785453" cy="374230"/>
      </dsp:txXfrm>
    </dsp:sp>
    <dsp:sp modelId="{CC20143B-4FCC-46AF-BDA8-EC125518E220}">
      <dsp:nvSpPr>
        <dsp:cNvPr id="0" name=""/>
        <dsp:cNvSpPr/>
      </dsp:nvSpPr>
      <dsp:spPr>
        <a:xfrm>
          <a:off x="0" y="1858443"/>
          <a:ext cx="82192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5E41A6-F4A2-405E-8840-231D7B996DAF}">
      <dsp:nvSpPr>
        <dsp:cNvPr id="0" name=""/>
        <dsp:cNvSpPr/>
      </dsp:nvSpPr>
      <dsp:spPr>
        <a:xfrm>
          <a:off x="395310" y="1481832"/>
          <a:ext cx="7818988" cy="6718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just" defTabSz="711200">
            <a:lnSpc>
              <a:spcPct val="90000"/>
            </a:lnSpc>
            <a:spcBef>
              <a:spcPct val="0"/>
            </a:spcBef>
            <a:spcAft>
              <a:spcPct val="35000"/>
            </a:spcAft>
          </a:pPr>
          <a:r>
            <a:rPr lang="es-NI" sz="1600" b="1" i="1" kern="1200" dirty="0" smtClean="0"/>
            <a:t>Requiere una lucha contra el terrorismo, el narcotráfico, el tráfico de armas, el combate contra la delincuencia, la impunidad y la corrupción</a:t>
          </a:r>
          <a:endParaRPr lang="es-NI" sz="1600" kern="1200" dirty="0"/>
        </a:p>
      </dsp:txBody>
      <dsp:txXfrm>
        <a:off x="428105" y="1514627"/>
        <a:ext cx="7753398" cy="606220"/>
      </dsp:txXfrm>
    </dsp:sp>
    <dsp:sp modelId="{01B6885E-CFD6-4AF0-9D84-6EE154BAB453}">
      <dsp:nvSpPr>
        <dsp:cNvPr id="0" name=""/>
        <dsp:cNvSpPr/>
      </dsp:nvSpPr>
      <dsp:spPr>
        <a:xfrm>
          <a:off x="0" y="2601193"/>
          <a:ext cx="82192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3A87EF-8584-4A4D-95F3-721F3CCB924B}">
      <dsp:nvSpPr>
        <dsp:cNvPr id="0" name=""/>
        <dsp:cNvSpPr/>
      </dsp:nvSpPr>
      <dsp:spPr>
        <a:xfrm>
          <a:off x="391297" y="2470443"/>
          <a:ext cx="7825943" cy="4259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just" defTabSz="711200">
            <a:lnSpc>
              <a:spcPct val="90000"/>
            </a:lnSpc>
            <a:spcBef>
              <a:spcPct val="0"/>
            </a:spcBef>
            <a:spcAft>
              <a:spcPct val="35000"/>
            </a:spcAft>
          </a:pPr>
          <a:r>
            <a:rPr lang="es-NI" sz="1600" b="1" i="1" kern="1200" dirty="0" smtClean="0"/>
            <a:t>La seguridad necesita enriquecerse con una educación que fomente los valores de la paz, el diálogo y la tolerancia.</a:t>
          </a:r>
          <a:endParaRPr lang="es-NI" sz="1600" kern="1200" dirty="0"/>
        </a:p>
      </dsp:txBody>
      <dsp:txXfrm>
        <a:off x="412090" y="2491236"/>
        <a:ext cx="7784357" cy="384363"/>
      </dsp:txXfrm>
    </dsp:sp>
    <dsp:sp modelId="{B351FD87-144C-40F0-BD28-A1107138B369}">
      <dsp:nvSpPr>
        <dsp:cNvPr id="0" name=""/>
        <dsp:cNvSpPr/>
      </dsp:nvSpPr>
      <dsp:spPr>
        <a:xfrm>
          <a:off x="0" y="3350006"/>
          <a:ext cx="82192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8D74B9-F8AF-44EC-B88C-FA88F5D06C7D}">
      <dsp:nvSpPr>
        <dsp:cNvPr id="0" name=""/>
        <dsp:cNvSpPr/>
      </dsp:nvSpPr>
      <dsp:spPr>
        <a:xfrm>
          <a:off x="391297" y="3213193"/>
          <a:ext cx="7825943" cy="4320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just" defTabSz="711200">
            <a:lnSpc>
              <a:spcPct val="90000"/>
            </a:lnSpc>
            <a:spcBef>
              <a:spcPct val="0"/>
            </a:spcBef>
            <a:spcAft>
              <a:spcPct val="35000"/>
            </a:spcAft>
          </a:pPr>
          <a:r>
            <a:rPr lang="es-NI" sz="1600" b="1" i="1" kern="1200" dirty="0" smtClean="0"/>
            <a:t>Promover la seguridad jurídica de las fronteras.</a:t>
          </a:r>
          <a:endParaRPr lang="es-NI" sz="1600" kern="1200" dirty="0"/>
        </a:p>
      </dsp:txBody>
      <dsp:txXfrm>
        <a:off x="412386" y="3234282"/>
        <a:ext cx="7783765" cy="389835"/>
      </dsp:txXfrm>
    </dsp:sp>
    <dsp:sp modelId="{EC4F7280-BAAF-4E0B-A10F-7BBE675BE7F3}">
      <dsp:nvSpPr>
        <dsp:cNvPr id="0" name=""/>
        <dsp:cNvSpPr/>
      </dsp:nvSpPr>
      <dsp:spPr>
        <a:xfrm>
          <a:off x="0" y="4257206"/>
          <a:ext cx="8219256"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A0375A-BFB8-42F3-8998-4014D57393B2}">
      <dsp:nvSpPr>
        <dsp:cNvPr id="0" name=""/>
        <dsp:cNvSpPr/>
      </dsp:nvSpPr>
      <dsp:spPr>
        <a:xfrm>
          <a:off x="391297" y="3962006"/>
          <a:ext cx="7825943"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just" defTabSz="711200">
            <a:lnSpc>
              <a:spcPct val="90000"/>
            </a:lnSpc>
            <a:spcBef>
              <a:spcPct val="0"/>
            </a:spcBef>
            <a:spcAft>
              <a:spcPct val="35000"/>
            </a:spcAft>
          </a:pPr>
          <a:r>
            <a:rPr lang="es-NI" sz="1600" b="1" i="1" kern="1200" dirty="0" smtClean="0"/>
            <a:t>La seguridad requiere de un desarme gradual y efectivo, así como la profesionalización y modernización de las fuerzas armadas y de seguridad en Centroamérica.</a:t>
          </a:r>
          <a:endParaRPr lang="es-NI" sz="1600" kern="1200" dirty="0"/>
        </a:p>
      </dsp:txBody>
      <dsp:txXfrm>
        <a:off x="420118" y="3990827"/>
        <a:ext cx="7768301"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s-NI"/>
          </a:p>
        </p:txBody>
      </p:sp>
      <p:sp>
        <p:nvSpPr>
          <p:cNvPr id="3" name="2 Marcador de fecha"/>
          <p:cNvSpPr>
            <a:spLocks noGrp="1"/>
          </p:cNvSpPr>
          <p:nvPr>
            <p:ph type="dt" sz="quarter" idx="1"/>
          </p:nvPr>
        </p:nvSpPr>
        <p:spPr>
          <a:xfrm>
            <a:off x="3953853" y="0"/>
            <a:ext cx="3024770" cy="457200"/>
          </a:xfrm>
          <a:prstGeom prst="rect">
            <a:avLst/>
          </a:prstGeom>
        </p:spPr>
        <p:txBody>
          <a:bodyPr vert="horz" lIns="91440" tIns="45720" rIns="91440" bIns="45720" rtlCol="0"/>
          <a:lstStyle>
            <a:lvl1pPr algn="r">
              <a:defRPr sz="1200"/>
            </a:lvl1pPr>
          </a:lstStyle>
          <a:p>
            <a:fld id="{A2639A69-D845-4952-9F3E-59B2CF82A6F3}" type="datetimeFigureOut">
              <a:rPr lang="es-NI" smtClean="0"/>
              <a:pPr/>
              <a:t>12/04/2013</a:t>
            </a:fld>
            <a:endParaRPr lang="es-NI"/>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440" tIns="45720" rIns="91440" bIns="45720" rtlCol="0" anchor="b"/>
          <a:lstStyle>
            <a:lvl1pPr algn="l">
              <a:defRPr sz="1200"/>
            </a:lvl1pPr>
          </a:lstStyle>
          <a:p>
            <a:endParaRPr lang="es-NI"/>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440" tIns="45720" rIns="91440" bIns="45720" rtlCol="0" anchor="b"/>
          <a:lstStyle>
            <a:lvl1pPr algn="r">
              <a:defRPr sz="1200"/>
            </a:lvl1pPr>
          </a:lstStyle>
          <a:p>
            <a:fld id="{88693DFC-535B-4AD4-BDC5-6DA30E04FB48}" type="slidenum">
              <a:rPr lang="es-NI" smtClean="0"/>
              <a:pPr/>
              <a:t>‹Nº›</a:t>
            </a:fld>
            <a:endParaRPr lang="es-NI"/>
          </a:p>
        </p:txBody>
      </p:sp>
    </p:spTree>
    <p:extLst>
      <p:ext uri="{BB962C8B-B14F-4D97-AF65-F5344CB8AC3E}">
        <p14:creationId xmlns:p14="http://schemas.microsoft.com/office/powerpoint/2010/main" xmlns="" val="3341697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NI"/>
          </a:p>
        </p:txBody>
      </p:sp>
      <p:sp>
        <p:nvSpPr>
          <p:cNvPr id="3" name="2 Marcador de fecha"/>
          <p:cNvSpPr>
            <a:spLocks noGrp="1"/>
          </p:cNvSpPr>
          <p:nvPr>
            <p:ph type="dt" idx="1"/>
          </p:nvPr>
        </p:nvSpPr>
        <p:spPr>
          <a:xfrm>
            <a:off x="3953853" y="0"/>
            <a:ext cx="302477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85766F-7575-40CA-8E1D-DDD03BF9273F}" type="datetimeFigureOut">
              <a:rPr lang="es-NI"/>
              <a:pPr>
                <a:defRPr/>
              </a:pPr>
              <a:t>12/04/2013</a:t>
            </a:fld>
            <a:endParaRPr lang="es-NI"/>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pPr lvl="0"/>
            <a:endParaRPr lang="es-NI" noProof="0"/>
          </a:p>
        </p:txBody>
      </p:sp>
      <p:sp>
        <p:nvSpPr>
          <p:cNvPr id="5" name="4 Marcador de notas"/>
          <p:cNvSpPr>
            <a:spLocks noGrp="1"/>
          </p:cNvSpPr>
          <p:nvPr>
            <p:ph type="body" sz="quarter" idx="3"/>
          </p:nvPr>
        </p:nvSpPr>
        <p:spPr>
          <a:xfrm>
            <a:off x="698024" y="4343400"/>
            <a:ext cx="558419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NI" noProof="0"/>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NI"/>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AA30E74-51D5-4DA5-8888-8818C622E1AB}" type="slidenum">
              <a:rPr lang="es-NI"/>
              <a:pPr>
                <a:defRPr/>
              </a:pPr>
              <a:t>‹Nº›</a:t>
            </a:fld>
            <a:endParaRPr lang="es-NI"/>
          </a:p>
        </p:txBody>
      </p:sp>
    </p:spTree>
    <p:extLst>
      <p:ext uri="{BB962C8B-B14F-4D97-AF65-F5344CB8AC3E}">
        <p14:creationId xmlns:p14="http://schemas.microsoft.com/office/powerpoint/2010/main" xmlns="" val="2760518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1</a:t>
            </a:fld>
            <a:endParaRPr lang="es-N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10</a:t>
            </a:fld>
            <a:endParaRPr lang="es-NI"/>
          </a:p>
        </p:txBody>
      </p:sp>
    </p:spTree>
    <p:extLst>
      <p:ext uri="{BB962C8B-B14F-4D97-AF65-F5344CB8AC3E}">
        <p14:creationId xmlns:p14="http://schemas.microsoft.com/office/powerpoint/2010/main" xmlns="" val="2766704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11</a:t>
            </a:fld>
            <a:endParaRPr lang="es-NI"/>
          </a:p>
        </p:txBody>
      </p:sp>
    </p:spTree>
    <p:extLst>
      <p:ext uri="{BB962C8B-B14F-4D97-AF65-F5344CB8AC3E}">
        <p14:creationId xmlns:p14="http://schemas.microsoft.com/office/powerpoint/2010/main" xmlns="" val="2766704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12</a:t>
            </a:fld>
            <a:endParaRPr lang="es-NI"/>
          </a:p>
        </p:txBody>
      </p:sp>
    </p:spTree>
    <p:extLst>
      <p:ext uri="{BB962C8B-B14F-4D97-AF65-F5344CB8AC3E}">
        <p14:creationId xmlns:p14="http://schemas.microsoft.com/office/powerpoint/2010/main" xmlns="" val="2766704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13</a:t>
            </a:fld>
            <a:endParaRPr lang="es-NI"/>
          </a:p>
        </p:txBody>
      </p:sp>
    </p:spTree>
    <p:extLst>
      <p:ext uri="{BB962C8B-B14F-4D97-AF65-F5344CB8AC3E}">
        <p14:creationId xmlns:p14="http://schemas.microsoft.com/office/powerpoint/2010/main" xmlns="" val="2766704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14</a:t>
            </a:fld>
            <a:endParaRPr lang="es-NI"/>
          </a:p>
        </p:txBody>
      </p:sp>
    </p:spTree>
    <p:extLst>
      <p:ext uri="{BB962C8B-B14F-4D97-AF65-F5344CB8AC3E}">
        <p14:creationId xmlns:p14="http://schemas.microsoft.com/office/powerpoint/2010/main" xmlns="" val="548317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15</a:t>
            </a:fld>
            <a:endParaRPr lang="es-NI"/>
          </a:p>
        </p:txBody>
      </p:sp>
    </p:spTree>
    <p:extLst>
      <p:ext uri="{BB962C8B-B14F-4D97-AF65-F5344CB8AC3E}">
        <p14:creationId xmlns:p14="http://schemas.microsoft.com/office/powerpoint/2010/main" xmlns="" val="2890554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NI" dirty="0"/>
          </a:p>
        </p:txBody>
      </p:sp>
      <p:sp>
        <p:nvSpPr>
          <p:cNvPr id="4" name="Slide Number Placeholder 3"/>
          <p:cNvSpPr>
            <a:spLocks noGrp="1"/>
          </p:cNvSpPr>
          <p:nvPr>
            <p:ph type="sldNum" sz="quarter" idx="10"/>
          </p:nvPr>
        </p:nvSpPr>
        <p:spPr/>
        <p:txBody>
          <a:bodyPr/>
          <a:lstStyle/>
          <a:p>
            <a:pPr>
              <a:defRPr/>
            </a:pPr>
            <a:fld id="{7AA30E74-51D5-4DA5-8888-8818C622E1AB}" type="slidenum">
              <a:rPr lang="es-NI" smtClean="0"/>
              <a:pPr>
                <a:defRPr/>
              </a:pPr>
              <a:t>16</a:t>
            </a:fld>
            <a:endParaRPr lang="es-N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2</a:t>
            </a:fld>
            <a:endParaRPr lang="es-N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3</a:t>
            </a:fld>
            <a:endParaRPr lang="es-N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4</a:t>
            </a:fld>
            <a:endParaRPr lang="es-N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5</a:t>
            </a:fld>
            <a:endParaRPr lang="es-N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6</a:t>
            </a:fld>
            <a:endParaRPr lang="es-NI"/>
          </a:p>
        </p:txBody>
      </p:sp>
    </p:spTree>
    <p:extLst>
      <p:ext uri="{BB962C8B-B14F-4D97-AF65-F5344CB8AC3E}">
        <p14:creationId xmlns:p14="http://schemas.microsoft.com/office/powerpoint/2010/main" xmlns="" val="2634960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7</a:t>
            </a:fld>
            <a:endParaRPr lang="es-N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a:p>
        </p:txBody>
      </p:sp>
      <p:sp>
        <p:nvSpPr>
          <p:cNvPr id="4" name="3 Marcador de número de diapositiva"/>
          <p:cNvSpPr>
            <a:spLocks noGrp="1"/>
          </p:cNvSpPr>
          <p:nvPr>
            <p:ph type="sldNum" sz="quarter" idx="10"/>
          </p:nvPr>
        </p:nvSpPr>
        <p:spPr/>
        <p:txBody>
          <a:bodyPr/>
          <a:lstStyle/>
          <a:p>
            <a:fld id="{3A68016C-4317-4EB0-AB87-8FE10B1CC9B6}" type="slidenum">
              <a:rPr lang="es-NI" smtClean="0"/>
              <a:pPr/>
              <a:t>8</a:t>
            </a:fld>
            <a:endParaRPr lang="es-N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NI"/>
          </a:p>
        </p:txBody>
      </p:sp>
      <p:sp>
        <p:nvSpPr>
          <p:cNvPr id="4" name="3 Marcador de número de diapositiva"/>
          <p:cNvSpPr>
            <a:spLocks noGrp="1"/>
          </p:cNvSpPr>
          <p:nvPr>
            <p:ph type="sldNum" sz="quarter" idx="10"/>
          </p:nvPr>
        </p:nvSpPr>
        <p:spPr/>
        <p:txBody>
          <a:bodyPr/>
          <a:lstStyle/>
          <a:p>
            <a:pPr>
              <a:defRPr/>
            </a:pPr>
            <a:fld id="{7AA30E74-51D5-4DA5-8888-8818C622E1AB}" type="slidenum">
              <a:rPr lang="es-NI" smtClean="0"/>
              <a:pPr>
                <a:defRPr/>
              </a:pPr>
              <a:t>9</a:t>
            </a:fld>
            <a:endParaRPr lang="es-NI"/>
          </a:p>
        </p:txBody>
      </p:sp>
    </p:spTree>
    <p:extLst>
      <p:ext uri="{BB962C8B-B14F-4D97-AF65-F5344CB8AC3E}">
        <p14:creationId xmlns:p14="http://schemas.microsoft.com/office/powerpoint/2010/main" xmlns="" val="276670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NI"/>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NI"/>
          </a:p>
        </p:txBody>
      </p:sp>
      <p:sp>
        <p:nvSpPr>
          <p:cNvPr id="4" name="3 Marcador de fecha"/>
          <p:cNvSpPr>
            <a:spLocks noGrp="1"/>
          </p:cNvSpPr>
          <p:nvPr>
            <p:ph type="dt" sz="half" idx="10"/>
          </p:nvPr>
        </p:nvSpPr>
        <p:spPr/>
        <p:txBody>
          <a:bodyPr/>
          <a:lstStyle>
            <a:lvl1pPr>
              <a:defRPr/>
            </a:lvl1pPr>
          </a:lstStyle>
          <a:p>
            <a:pPr>
              <a:defRPr/>
            </a:pPr>
            <a:fld id="{1187F0DD-96F5-4FDC-8A42-DAC5974ED713}" type="datetime1">
              <a:rPr lang="es-NI" smtClean="0"/>
              <a:pPr>
                <a:defRPr/>
              </a:pPr>
              <a:t>12/04/2013</a:t>
            </a:fld>
            <a:endParaRPr lang="es-NI"/>
          </a:p>
        </p:txBody>
      </p:sp>
      <p:sp>
        <p:nvSpPr>
          <p:cNvPr id="5" name="4 Marcador de pie de página"/>
          <p:cNvSpPr>
            <a:spLocks noGrp="1"/>
          </p:cNvSpPr>
          <p:nvPr>
            <p:ph type="ftr" sz="quarter" idx="11"/>
          </p:nvPr>
        </p:nvSpPr>
        <p:spPr/>
        <p:txBody>
          <a:bodyPr/>
          <a:lstStyle>
            <a:lvl1pPr>
              <a:defRPr/>
            </a:lvl1pPr>
          </a:lstStyle>
          <a:p>
            <a:pPr>
              <a:defRPr/>
            </a:pPr>
            <a:endParaRPr lang="es-NI"/>
          </a:p>
        </p:txBody>
      </p:sp>
      <p:sp>
        <p:nvSpPr>
          <p:cNvPr id="6" name="5 Marcador de número de diapositiva"/>
          <p:cNvSpPr>
            <a:spLocks noGrp="1"/>
          </p:cNvSpPr>
          <p:nvPr>
            <p:ph type="sldNum" sz="quarter" idx="12"/>
          </p:nvPr>
        </p:nvSpPr>
        <p:spPr/>
        <p:txBody>
          <a:bodyPr/>
          <a:lstStyle>
            <a:lvl1pPr>
              <a:defRPr/>
            </a:lvl1pPr>
          </a:lstStyle>
          <a:p>
            <a:pPr>
              <a:defRPr/>
            </a:pPr>
            <a:fld id="{363D81C7-6FDA-498B-8C63-DC7534B8B0F9}" type="slidenum">
              <a:rPr lang="es-NI"/>
              <a:pPr>
                <a:defRPr/>
              </a:pPr>
              <a:t>‹Nº›</a:t>
            </a:fld>
            <a:endParaRPr lang="es-NI"/>
          </a:p>
        </p:txBody>
      </p:sp>
    </p:spTree>
    <p:extLst>
      <p:ext uri="{BB962C8B-B14F-4D97-AF65-F5344CB8AC3E}">
        <p14:creationId xmlns:p14="http://schemas.microsoft.com/office/powerpoint/2010/main" xmlns="" val="323890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lvl1pPr>
              <a:defRPr/>
            </a:lvl1pPr>
          </a:lstStyle>
          <a:p>
            <a:pPr>
              <a:defRPr/>
            </a:pPr>
            <a:fld id="{8EEFDDD9-8025-4C5F-8C50-0EB027ABEA2F}" type="datetime1">
              <a:rPr lang="es-NI" smtClean="0"/>
              <a:pPr>
                <a:defRPr/>
              </a:pPr>
              <a:t>12/04/2013</a:t>
            </a:fld>
            <a:endParaRPr lang="es-NI"/>
          </a:p>
        </p:txBody>
      </p:sp>
      <p:sp>
        <p:nvSpPr>
          <p:cNvPr id="5" name="4 Marcador de pie de página"/>
          <p:cNvSpPr>
            <a:spLocks noGrp="1"/>
          </p:cNvSpPr>
          <p:nvPr>
            <p:ph type="ftr" sz="quarter" idx="11"/>
          </p:nvPr>
        </p:nvSpPr>
        <p:spPr/>
        <p:txBody>
          <a:bodyPr/>
          <a:lstStyle>
            <a:lvl1pPr>
              <a:defRPr/>
            </a:lvl1pPr>
          </a:lstStyle>
          <a:p>
            <a:pPr>
              <a:defRPr/>
            </a:pPr>
            <a:endParaRPr lang="es-NI"/>
          </a:p>
        </p:txBody>
      </p:sp>
      <p:sp>
        <p:nvSpPr>
          <p:cNvPr id="6" name="5 Marcador de número de diapositiva"/>
          <p:cNvSpPr>
            <a:spLocks noGrp="1"/>
          </p:cNvSpPr>
          <p:nvPr>
            <p:ph type="sldNum" sz="quarter" idx="12"/>
          </p:nvPr>
        </p:nvSpPr>
        <p:spPr/>
        <p:txBody>
          <a:bodyPr/>
          <a:lstStyle>
            <a:lvl1pPr>
              <a:defRPr/>
            </a:lvl1pPr>
          </a:lstStyle>
          <a:p>
            <a:pPr>
              <a:defRPr/>
            </a:pPr>
            <a:fld id="{D5788937-E191-470D-883F-A1BE2DDC6AB1}" type="slidenum">
              <a:rPr lang="es-NI"/>
              <a:pPr>
                <a:defRPr/>
              </a:pPr>
              <a:t>‹Nº›</a:t>
            </a:fld>
            <a:endParaRPr lang="es-NI"/>
          </a:p>
        </p:txBody>
      </p:sp>
    </p:spTree>
    <p:extLst>
      <p:ext uri="{BB962C8B-B14F-4D97-AF65-F5344CB8AC3E}">
        <p14:creationId xmlns:p14="http://schemas.microsoft.com/office/powerpoint/2010/main" xmlns="" val="341450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lvl1pPr>
              <a:defRPr/>
            </a:lvl1pPr>
          </a:lstStyle>
          <a:p>
            <a:pPr>
              <a:defRPr/>
            </a:pPr>
            <a:fld id="{6A8A8F94-BDA2-4D37-A807-2E3CFDF0F18A}" type="datetime1">
              <a:rPr lang="es-NI" smtClean="0"/>
              <a:pPr>
                <a:defRPr/>
              </a:pPr>
              <a:t>12/04/2013</a:t>
            </a:fld>
            <a:endParaRPr lang="es-NI"/>
          </a:p>
        </p:txBody>
      </p:sp>
      <p:sp>
        <p:nvSpPr>
          <p:cNvPr id="5" name="4 Marcador de pie de página"/>
          <p:cNvSpPr>
            <a:spLocks noGrp="1"/>
          </p:cNvSpPr>
          <p:nvPr>
            <p:ph type="ftr" sz="quarter" idx="11"/>
          </p:nvPr>
        </p:nvSpPr>
        <p:spPr/>
        <p:txBody>
          <a:bodyPr/>
          <a:lstStyle>
            <a:lvl1pPr>
              <a:defRPr/>
            </a:lvl1pPr>
          </a:lstStyle>
          <a:p>
            <a:pPr>
              <a:defRPr/>
            </a:pPr>
            <a:endParaRPr lang="es-NI"/>
          </a:p>
        </p:txBody>
      </p:sp>
      <p:sp>
        <p:nvSpPr>
          <p:cNvPr id="6" name="5 Marcador de número de diapositiva"/>
          <p:cNvSpPr>
            <a:spLocks noGrp="1"/>
          </p:cNvSpPr>
          <p:nvPr>
            <p:ph type="sldNum" sz="quarter" idx="12"/>
          </p:nvPr>
        </p:nvSpPr>
        <p:spPr/>
        <p:txBody>
          <a:bodyPr/>
          <a:lstStyle>
            <a:lvl1pPr>
              <a:defRPr/>
            </a:lvl1pPr>
          </a:lstStyle>
          <a:p>
            <a:pPr>
              <a:defRPr/>
            </a:pPr>
            <a:fld id="{101CAF2D-F2DF-4FFB-8EED-B6386DFF20A8}" type="slidenum">
              <a:rPr lang="es-NI"/>
              <a:pPr>
                <a:defRPr/>
              </a:pPr>
              <a:t>‹Nº›</a:t>
            </a:fld>
            <a:endParaRPr lang="es-NI"/>
          </a:p>
        </p:txBody>
      </p:sp>
    </p:spTree>
    <p:extLst>
      <p:ext uri="{BB962C8B-B14F-4D97-AF65-F5344CB8AC3E}">
        <p14:creationId xmlns:p14="http://schemas.microsoft.com/office/powerpoint/2010/main" xmlns="" val="123565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lvl1pPr>
              <a:defRPr/>
            </a:lvl1pPr>
          </a:lstStyle>
          <a:p>
            <a:pPr>
              <a:defRPr/>
            </a:pPr>
            <a:fld id="{D937BC88-CF1F-4A92-BB5F-644295B21B47}" type="datetime1">
              <a:rPr lang="es-NI" smtClean="0"/>
              <a:pPr>
                <a:defRPr/>
              </a:pPr>
              <a:t>12/04/2013</a:t>
            </a:fld>
            <a:endParaRPr lang="es-NI"/>
          </a:p>
        </p:txBody>
      </p:sp>
      <p:sp>
        <p:nvSpPr>
          <p:cNvPr id="5" name="4 Marcador de pie de página"/>
          <p:cNvSpPr>
            <a:spLocks noGrp="1"/>
          </p:cNvSpPr>
          <p:nvPr>
            <p:ph type="ftr" sz="quarter" idx="11"/>
          </p:nvPr>
        </p:nvSpPr>
        <p:spPr/>
        <p:txBody>
          <a:bodyPr/>
          <a:lstStyle>
            <a:lvl1pPr>
              <a:defRPr/>
            </a:lvl1pPr>
          </a:lstStyle>
          <a:p>
            <a:pPr>
              <a:defRPr/>
            </a:pPr>
            <a:endParaRPr lang="es-NI"/>
          </a:p>
        </p:txBody>
      </p:sp>
      <p:sp>
        <p:nvSpPr>
          <p:cNvPr id="6" name="5 Marcador de número de diapositiva"/>
          <p:cNvSpPr>
            <a:spLocks noGrp="1"/>
          </p:cNvSpPr>
          <p:nvPr>
            <p:ph type="sldNum" sz="quarter" idx="12"/>
          </p:nvPr>
        </p:nvSpPr>
        <p:spPr/>
        <p:txBody>
          <a:bodyPr/>
          <a:lstStyle>
            <a:lvl1pPr>
              <a:defRPr/>
            </a:lvl1pPr>
          </a:lstStyle>
          <a:p>
            <a:pPr>
              <a:defRPr/>
            </a:pPr>
            <a:fld id="{4CDBEA5F-922E-45FD-826C-FBEFDCBD15A4}" type="slidenum">
              <a:rPr lang="es-NI"/>
              <a:pPr>
                <a:defRPr/>
              </a:pPr>
              <a:t>‹Nº›</a:t>
            </a:fld>
            <a:endParaRPr lang="es-NI"/>
          </a:p>
        </p:txBody>
      </p:sp>
    </p:spTree>
    <p:extLst>
      <p:ext uri="{BB962C8B-B14F-4D97-AF65-F5344CB8AC3E}">
        <p14:creationId xmlns:p14="http://schemas.microsoft.com/office/powerpoint/2010/main" xmlns="" val="369032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906C92C-E77B-4E2E-B2EB-4BF2D8E90CC0}" type="datetime1">
              <a:rPr lang="es-NI" smtClean="0"/>
              <a:pPr>
                <a:defRPr/>
              </a:pPr>
              <a:t>12/04/2013</a:t>
            </a:fld>
            <a:endParaRPr lang="es-NI"/>
          </a:p>
        </p:txBody>
      </p:sp>
      <p:sp>
        <p:nvSpPr>
          <p:cNvPr id="5" name="4 Marcador de pie de página"/>
          <p:cNvSpPr>
            <a:spLocks noGrp="1"/>
          </p:cNvSpPr>
          <p:nvPr>
            <p:ph type="ftr" sz="quarter" idx="11"/>
          </p:nvPr>
        </p:nvSpPr>
        <p:spPr/>
        <p:txBody>
          <a:bodyPr/>
          <a:lstStyle>
            <a:lvl1pPr>
              <a:defRPr/>
            </a:lvl1pPr>
          </a:lstStyle>
          <a:p>
            <a:pPr>
              <a:defRPr/>
            </a:pPr>
            <a:endParaRPr lang="es-NI"/>
          </a:p>
        </p:txBody>
      </p:sp>
      <p:sp>
        <p:nvSpPr>
          <p:cNvPr id="6" name="5 Marcador de número de diapositiva"/>
          <p:cNvSpPr>
            <a:spLocks noGrp="1"/>
          </p:cNvSpPr>
          <p:nvPr>
            <p:ph type="sldNum" sz="quarter" idx="12"/>
          </p:nvPr>
        </p:nvSpPr>
        <p:spPr/>
        <p:txBody>
          <a:bodyPr/>
          <a:lstStyle>
            <a:lvl1pPr>
              <a:defRPr/>
            </a:lvl1pPr>
          </a:lstStyle>
          <a:p>
            <a:pPr>
              <a:defRPr/>
            </a:pPr>
            <a:fld id="{38963CED-F4DF-4CC8-AE2D-9D5F922C927B}" type="slidenum">
              <a:rPr lang="es-NI"/>
              <a:pPr>
                <a:defRPr/>
              </a:pPr>
              <a:t>‹Nº›</a:t>
            </a:fld>
            <a:endParaRPr lang="es-NI"/>
          </a:p>
        </p:txBody>
      </p:sp>
    </p:spTree>
    <p:extLst>
      <p:ext uri="{BB962C8B-B14F-4D97-AF65-F5344CB8AC3E}">
        <p14:creationId xmlns:p14="http://schemas.microsoft.com/office/powerpoint/2010/main" xmlns="" val="260770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3 Marcador de fecha"/>
          <p:cNvSpPr>
            <a:spLocks noGrp="1"/>
          </p:cNvSpPr>
          <p:nvPr>
            <p:ph type="dt" sz="half" idx="10"/>
          </p:nvPr>
        </p:nvSpPr>
        <p:spPr/>
        <p:txBody>
          <a:bodyPr/>
          <a:lstStyle>
            <a:lvl1pPr>
              <a:defRPr/>
            </a:lvl1pPr>
          </a:lstStyle>
          <a:p>
            <a:pPr>
              <a:defRPr/>
            </a:pPr>
            <a:fld id="{6E60B3D4-9E0A-42C1-A073-B7E73D8D2EAA}" type="datetime1">
              <a:rPr lang="es-NI" smtClean="0"/>
              <a:pPr>
                <a:defRPr/>
              </a:pPr>
              <a:t>12/04/2013</a:t>
            </a:fld>
            <a:endParaRPr lang="es-NI"/>
          </a:p>
        </p:txBody>
      </p:sp>
      <p:sp>
        <p:nvSpPr>
          <p:cNvPr id="6" name="4 Marcador de pie de página"/>
          <p:cNvSpPr>
            <a:spLocks noGrp="1"/>
          </p:cNvSpPr>
          <p:nvPr>
            <p:ph type="ftr" sz="quarter" idx="11"/>
          </p:nvPr>
        </p:nvSpPr>
        <p:spPr/>
        <p:txBody>
          <a:bodyPr/>
          <a:lstStyle>
            <a:lvl1pPr>
              <a:defRPr/>
            </a:lvl1pPr>
          </a:lstStyle>
          <a:p>
            <a:pPr>
              <a:defRPr/>
            </a:pPr>
            <a:endParaRPr lang="es-NI"/>
          </a:p>
        </p:txBody>
      </p:sp>
      <p:sp>
        <p:nvSpPr>
          <p:cNvPr id="7" name="5 Marcador de número de diapositiva"/>
          <p:cNvSpPr>
            <a:spLocks noGrp="1"/>
          </p:cNvSpPr>
          <p:nvPr>
            <p:ph type="sldNum" sz="quarter" idx="12"/>
          </p:nvPr>
        </p:nvSpPr>
        <p:spPr/>
        <p:txBody>
          <a:bodyPr/>
          <a:lstStyle>
            <a:lvl1pPr>
              <a:defRPr/>
            </a:lvl1pPr>
          </a:lstStyle>
          <a:p>
            <a:pPr>
              <a:defRPr/>
            </a:pPr>
            <a:fld id="{D190C9AE-74DB-4651-8137-731BA357F200}" type="slidenum">
              <a:rPr lang="es-NI"/>
              <a:pPr>
                <a:defRPr/>
              </a:pPr>
              <a:t>‹Nº›</a:t>
            </a:fld>
            <a:endParaRPr lang="es-NI"/>
          </a:p>
        </p:txBody>
      </p:sp>
    </p:spTree>
    <p:extLst>
      <p:ext uri="{BB962C8B-B14F-4D97-AF65-F5344CB8AC3E}">
        <p14:creationId xmlns:p14="http://schemas.microsoft.com/office/powerpoint/2010/main" xmlns="" val="921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3 Marcador de fecha"/>
          <p:cNvSpPr>
            <a:spLocks noGrp="1"/>
          </p:cNvSpPr>
          <p:nvPr>
            <p:ph type="dt" sz="half" idx="10"/>
          </p:nvPr>
        </p:nvSpPr>
        <p:spPr/>
        <p:txBody>
          <a:bodyPr/>
          <a:lstStyle>
            <a:lvl1pPr>
              <a:defRPr/>
            </a:lvl1pPr>
          </a:lstStyle>
          <a:p>
            <a:pPr>
              <a:defRPr/>
            </a:pPr>
            <a:fld id="{55E0EAAC-E870-4067-AC6E-2620C16756EF}" type="datetime1">
              <a:rPr lang="es-NI" smtClean="0"/>
              <a:pPr>
                <a:defRPr/>
              </a:pPr>
              <a:t>12/04/2013</a:t>
            </a:fld>
            <a:endParaRPr lang="es-NI"/>
          </a:p>
        </p:txBody>
      </p:sp>
      <p:sp>
        <p:nvSpPr>
          <p:cNvPr id="8" name="4 Marcador de pie de página"/>
          <p:cNvSpPr>
            <a:spLocks noGrp="1"/>
          </p:cNvSpPr>
          <p:nvPr>
            <p:ph type="ftr" sz="quarter" idx="11"/>
          </p:nvPr>
        </p:nvSpPr>
        <p:spPr/>
        <p:txBody>
          <a:bodyPr/>
          <a:lstStyle>
            <a:lvl1pPr>
              <a:defRPr/>
            </a:lvl1pPr>
          </a:lstStyle>
          <a:p>
            <a:pPr>
              <a:defRPr/>
            </a:pPr>
            <a:endParaRPr lang="es-NI"/>
          </a:p>
        </p:txBody>
      </p:sp>
      <p:sp>
        <p:nvSpPr>
          <p:cNvPr id="9" name="5 Marcador de número de diapositiva"/>
          <p:cNvSpPr>
            <a:spLocks noGrp="1"/>
          </p:cNvSpPr>
          <p:nvPr>
            <p:ph type="sldNum" sz="quarter" idx="12"/>
          </p:nvPr>
        </p:nvSpPr>
        <p:spPr/>
        <p:txBody>
          <a:bodyPr/>
          <a:lstStyle>
            <a:lvl1pPr>
              <a:defRPr/>
            </a:lvl1pPr>
          </a:lstStyle>
          <a:p>
            <a:pPr>
              <a:defRPr/>
            </a:pPr>
            <a:fld id="{ADC844FC-FF36-43C1-A3AF-D1C85008AE94}" type="slidenum">
              <a:rPr lang="es-NI"/>
              <a:pPr>
                <a:defRPr/>
              </a:pPr>
              <a:t>‹Nº›</a:t>
            </a:fld>
            <a:endParaRPr lang="es-NI"/>
          </a:p>
        </p:txBody>
      </p:sp>
    </p:spTree>
    <p:extLst>
      <p:ext uri="{BB962C8B-B14F-4D97-AF65-F5344CB8AC3E}">
        <p14:creationId xmlns:p14="http://schemas.microsoft.com/office/powerpoint/2010/main" xmlns="" val="321313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3 Marcador de fecha"/>
          <p:cNvSpPr>
            <a:spLocks noGrp="1"/>
          </p:cNvSpPr>
          <p:nvPr>
            <p:ph type="dt" sz="half" idx="10"/>
          </p:nvPr>
        </p:nvSpPr>
        <p:spPr/>
        <p:txBody>
          <a:bodyPr/>
          <a:lstStyle>
            <a:lvl1pPr>
              <a:defRPr/>
            </a:lvl1pPr>
          </a:lstStyle>
          <a:p>
            <a:pPr>
              <a:defRPr/>
            </a:pPr>
            <a:fld id="{61FBF9CB-F9F1-41A9-93B9-C0C6258E5C89}" type="datetime1">
              <a:rPr lang="es-NI" smtClean="0"/>
              <a:pPr>
                <a:defRPr/>
              </a:pPr>
              <a:t>12/04/2013</a:t>
            </a:fld>
            <a:endParaRPr lang="es-NI"/>
          </a:p>
        </p:txBody>
      </p:sp>
      <p:sp>
        <p:nvSpPr>
          <p:cNvPr id="4" name="4 Marcador de pie de página"/>
          <p:cNvSpPr>
            <a:spLocks noGrp="1"/>
          </p:cNvSpPr>
          <p:nvPr>
            <p:ph type="ftr" sz="quarter" idx="11"/>
          </p:nvPr>
        </p:nvSpPr>
        <p:spPr/>
        <p:txBody>
          <a:bodyPr/>
          <a:lstStyle>
            <a:lvl1pPr>
              <a:defRPr/>
            </a:lvl1pPr>
          </a:lstStyle>
          <a:p>
            <a:pPr>
              <a:defRPr/>
            </a:pPr>
            <a:endParaRPr lang="es-NI"/>
          </a:p>
        </p:txBody>
      </p:sp>
      <p:sp>
        <p:nvSpPr>
          <p:cNvPr id="5" name="5 Marcador de número de diapositiva"/>
          <p:cNvSpPr>
            <a:spLocks noGrp="1"/>
          </p:cNvSpPr>
          <p:nvPr>
            <p:ph type="sldNum" sz="quarter" idx="12"/>
          </p:nvPr>
        </p:nvSpPr>
        <p:spPr/>
        <p:txBody>
          <a:bodyPr/>
          <a:lstStyle>
            <a:lvl1pPr>
              <a:defRPr/>
            </a:lvl1pPr>
          </a:lstStyle>
          <a:p>
            <a:pPr>
              <a:defRPr/>
            </a:pPr>
            <a:fld id="{28BEAAC5-735A-457C-BAF6-29CF27EFAF9D}" type="slidenum">
              <a:rPr lang="es-NI"/>
              <a:pPr>
                <a:defRPr/>
              </a:pPr>
              <a:t>‹Nº›</a:t>
            </a:fld>
            <a:endParaRPr lang="es-NI"/>
          </a:p>
        </p:txBody>
      </p:sp>
    </p:spTree>
    <p:extLst>
      <p:ext uri="{BB962C8B-B14F-4D97-AF65-F5344CB8AC3E}">
        <p14:creationId xmlns:p14="http://schemas.microsoft.com/office/powerpoint/2010/main" xmlns="" val="189630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56BF716-B146-4506-8021-5AE444181557}" type="datetime1">
              <a:rPr lang="es-NI" smtClean="0"/>
              <a:pPr>
                <a:defRPr/>
              </a:pPr>
              <a:t>12/04/2013</a:t>
            </a:fld>
            <a:endParaRPr lang="es-NI"/>
          </a:p>
        </p:txBody>
      </p:sp>
      <p:sp>
        <p:nvSpPr>
          <p:cNvPr id="3" name="4 Marcador de pie de página"/>
          <p:cNvSpPr>
            <a:spLocks noGrp="1"/>
          </p:cNvSpPr>
          <p:nvPr>
            <p:ph type="ftr" sz="quarter" idx="11"/>
          </p:nvPr>
        </p:nvSpPr>
        <p:spPr/>
        <p:txBody>
          <a:bodyPr/>
          <a:lstStyle>
            <a:lvl1pPr>
              <a:defRPr/>
            </a:lvl1pPr>
          </a:lstStyle>
          <a:p>
            <a:pPr>
              <a:defRPr/>
            </a:pPr>
            <a:endParaRPr lang="es-NI"/>
          </a:p>
        </p:txBody>
      </p:sp>
      <p:sp>
        <p:nvSpPr>
          <p:cNvPr id="4" name="5 Marcador de número de diapositiva"/>
          <p:cNvSpPr>
            <a:spLocks noGrp="1"/>
          </p:cNvSpPr>
          <p:nvPr>
            <p:ph type="sldNum" sz="quarter" idx="12"/>
          </p:nvPr>
        </p:nvSpPr>
        <p:spPr/>
        <p:txBody>
          <a:bodyPr/>
          <a:lstStyle>
            <a:lvl1pPr>
              <a:defRPr/>
            </a:lvl1pPr>
          </a:lstStyle>
          <a:p>
            <a:pPr>
              <a:defRPr/>
            </a:pPr>
            <a:fld id="{40B35B6D-1F70-4605-A611-4A5CB35FB10F}" type="slidenum">
              <a:rPr lang="es-NI"/>
              <a:pPr>
                <a:defRPr/>
              </a:pPr>
              <a:t>‹Nº›</a:t>
            </a:fld>
            <a:endParaRPr lang="es-NI"/>
          </a:p>
        </p:txBody>
      </p:sp>
    </p:spTree>
    <p:extLst>
      <p:ext uri="{BB962C8B-B14F-4D97-AF65-F5344CB8AC3E}">
        <p14:creationId xmlns:p14="http://schemas.microsoft.com/office/powerpoint/2010/main" xmlns="" val="384754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NI"/>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EC71417-A0D3-421F-91E1-D6D0A830880B}" type="datetime1">
              <a:rPr lang="es-NI" smtClean="0"/>
              <a:pPr>
                <a:defRPr/>
              </a:pPr>
              <a:t>12/04/2013</a:t>
            </a:fld>
            <a:endParaRPr lang="es-NI"/>
          </a:p>
        </p:txBody>
      </p:sp>
      <p:sp>
        <p:nvSpPr>
          <p:cNvPr id="6" name="4 Marcador de pie de página"/>
          <p:cNvSpPr>
            <a:spLocks noGrp="1"/>
          </p:cNvSpPr>
          <p:nvPr>
            <p:ph type="ftr" sz="quarter" idx="11"/>
          </p:nvPr>
        </p:nvSpPr>
        <p:spPr/>
        <p:txBody>
          <a:bodyPr/>
          <a:lstStyle>
            <a:lvl1pPr>
              <a:defRPr/>
            </a:lvl1pPr>
          </a:lstStyle>
          <a:p>
            <a:pPr>
              <a:defRPr/>
            </a:pPr>
            <a:endParaRPr lang="es-NI"/>
          </a:p>
        </p:txBody>
      </p:sp>
      <p:sp>
        <p:nvSpPr>
          <p:cNvPr id="7" name="5 Marcador de número de diapositiva"/>
          <p:cNvSpPr>
            <a:spLocks noGrp="1"/>
          </p:cNvSpPr>
          <p:nvPr>
            <p:ph type="sldNum" sz="quarter" idx="12"/>
          </p:nvPr>
        </p:nvSpPr>
        <p:spPr/>
        <p:txBody>
          <a:bodyPr/>
          <a:lstStyle>
            <a:lvl1pPr>
              <a:defRPr/>
            </a:lvl1pPr>
          </a:lstStyle>
          <a:p>
            <a:pPr>
              <a:defRPr/>
            </a:pPr>
            <a:fld id="{3FD72C7C-0CD9-4CDC-87EC-EC0075BE6E47}" type="slidenum">
              <a:rPr lang="es-NI"/>
              <a:pPr>
                <a:defRPr/>
              </a:pPr>
              <a:t>‹Nº›</a:t>
            </a:fld>
            <a:endParaRPr lang="es-NI"/>
          </a:p>
        </p:txBody>
      </p:sp>
    </p:spTree>
    <p:extLst>
      <p:ext uri="{BB962C8B-B14F-4D97-AF65-F5344CB8AC3E}">
        <p14:creationId xmlns:p14="http://schemas.microsoft.com/office/powerpoint/2010/main" xmlns="" val="421889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NI"/>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NI"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659B7DA-4D98-47A3-8F1F-12DBAAF1F0B0}" type="datetime1">
              <a:rPr lang="es-NI" smtClean="0"/>
              <a:pPr>
                <a:defRPr/>
              </a:pPr>
              <a:t>12/04/2013</a:t>
            </a:fld>
            <a:endParaRPr lang="es-NI"/>
          </a:p>
        </p:txBody>
      </p:sp>
      <p:sp>
        <p:nvSpPr>
          <p:cNvPr id="6" name="4 Marcador de pie de página"/>
          <p:cNvSpPr>
            <a:spLocks noGrp="1"/>
          </p:cNvSpPr>
          <p:nvPr>
            <p:ph type="ftr" sz="quarter" idx="11"/>
          </p:nvPr>
        </p:nvSpPr>
        <p:spPr/>
        <p:txBody>
          <a:bodyPr/>
          <a:lstStyle>
            <a:lvl1pPr>
              <a:defRPr/>
            </a:lvl1pPr>
          </a:lstStyle>
          <a:p>
            <a:pPr>
              <a:defRPr/>
            </a:pPr>
            <a:endParaRPr lang="es-NI"/>
          </a:p>
        </p:txBody>
      </p:sp>
      <p:sp>
        <p:nvSpPr>
          <p:cNvPr id="7" name="5 Marcador de número de diapositiva"/>
          <p:cNvSpPr>
            <a:spLocks noGrp="1"/>
          </p:cNvSpPr>
          <p:nvPr>
            <p:ph type="sldNum" sz="quarter" idx="12"/>
          </p:nvPr>
        </p:nvSpPr>
        <p:spPr/>
        <p:txBody>
          <a:bodyPr/>
          <a:lstStyle>
            <a:lvl1pPr>
              <a:defRPr/>
            </a:lvl1pPr>
          </a:lstStyle>
          <a:p>
            <a:pPr>
              <a:defRPr/>
            </a:pPr>
            <a:fld id="{2D147563-EB56-4E7C-96C7-A684CB08B623}" type="slidenum">
              <a:rPr lang="es-NI"/>
              <a:pPr>
                <a:defRPr/>
              </a:pPr>
              <a:t>‹Nº›</a:t>
            </a:fld>
            <a:endParaRPr lang="es-NI"/>
          </a:p>
        </p:txBody>
      </p:sp>
    </p:spTree>
    <p:extLst>
      <p:ext uri="{BB962C8B-B14F-4D97-AF65-F5344CB8AC3E}">
        <p14:creationId xmlns:p14="http://schemas.microsoft.com/office/powerpoint/2010/main" xmlns="" val="142475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3000"/>
            <a:lum/>
          </a:blip>
          <a:srcRect/>
          <a:stretch>
            <a:fillRect t="-3000" b="-3000"/>
          </a:stretch>
        </a:blipFill>
        <a:effectLst/>
      </p:bgPr>
    </p:bg>
    <p:spTree>
      <p:nvGrpSpPr>
        <p:cNvPr id="1" name=""/>
        <p:cNvGrpSpPr/>
        <p:nvPr/>
      </p:nvGrpSpPr>
      <p:grpSpPr>
        <a:xfrm>
          <a:off x="0" y="0"/>
          <a:ext cx="0" cy="0"/>
          <a:chOff x="0" y="0"/>
          <a:chExt cx="0" cy="0"/>
        </a:xfrm>
      </p:grpSpPr>
      <p:sp>
        <p:nvSpPr>
          <p:cNvPr id="1843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NI" smtClean="0"/>
          </a:p>
        </p:txBody>
      </p:sp>
      <p:sp>
        <p:nvSpPr>
          <p:cNvPr id="18435"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85D44FD-BB50-47B4-AFA5-85F0D80C4334}" type="datetime1">
              <a:rPr lang="es-NI" smtClean="0"/>
              <a:pPr>
                <a:defRPr/>
              </a:pPr>
              <a:t>12/04/2013</a:t>
            </a:fld>
            <a:endParaRPr lang="es-NI"/>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NI"/>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57829BB-D502-48AB-954D-D45D3FD45313}" type="slidenum">
              <a:rPr lang="es-NI"/>
              <a:pPr>
                <a:defRPr/>
              </a:pPr>
              <a:t>‹Nº›</a:t>
            </a:fld>
            <a:endParaRPr lang="es-N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403648" y="2132856"/>
            <a:ext cx="6048672" cy="2062103"/>
          </a:xfrm>
          <a:prstGeom prst="rect">
            <a:avLst/>
          </a:prstGeom>
          <a:noFill/>
        </p:spPr>
        <p:txBody>
          <a:bodyPr wrap="square" rtlCol="0">
            <a:spAutoFit/>
          </a:bodyPr>
          <a:lstStyle/>
          <a:p>
            <a:pPr algn="ctr"/>
            <a:r>
              <a:rPr lang="es-NI" sz="3200" b="1" dirty="0" smtClean="0">
                <a:solidFill>
                  <a:schemeClr val="tx2">
                    <a:lumMod val="60000"/>
                    <a:lumOff val="40000"/>
                  </a:schemeClr>
                </a:solidFill>
              </a:rPr>
              <a:t>PRESENTACIÓN </a:t>
            </a:r>
          </a:p>
          <a:p>
            <a:pPr algn="ctr"/>
            <a:endParaRPr lang="es-NI" sz="3200" b="1" dirty="0">
              <a:solidFill>
                <a:schemeClr val="tx2">
                  <a:lumMod val="60000"/>
                  <a:lumOff val="40000"/>
                </a:schemeClr>
              </a:solidFill>
            </a:endParaRPr>
          </a:p>
          <a:p>
            <a:pPr algn="ctr"/>
            <a:r>
              <a:rPr lang="es-NI" sz="3200" b="1" dirty="0" smtClean="0">
                <a:solidFill>
                  <a:schemeClr val="tx2">
                    <a:lumMod val="60000"/>
                    <a:lumOff val="40000"/>
                  </a:schemeClr>
                </a:solidFill>
              </a:rPr>
              <a:t>“SEGURIDAD CIUDADANA </a:t>
            </a:r>
          </a:p>
          <a:p>
            <a:pPr algn="ctr"/>
            <a:r>
              <a:rPr lang="es-NI" sz="3200" b="1" dirty="0" smtClean="0">
                <a:solidFill>
                  <a:schemeClr val="tx2">
                    <a:lumMod val="60000"/>
                    <a:lumOff val="40000"/>
                  </a:schemeClr>
                </a:solidFill>
              </a:rPr>
              <a:t>EN </a:t>
            </a:r>
            <a:r>
              <a:rPr lang="es-NI" sz="3200" b="1" dirty="0" smtClean="0">
                <a:solidFill>
                  <a:schemeClr val="tx2">
                    <a:lumMod val="60000"/>
                    <a:lumOff val="40000"/>
                  </a:schemeClr>
                </a:solidFill>
              </a:rPr>
              <a:t>CENTROAMÉRICA Y EL CARIBE”</a:t>
            </a:r>
            <a:endParaRPr lang="es-NI" sz="3200" b="1" dirty="0">
              <a:solidFill>
                <a:schemeClr val="tx2">
                  <a:lumMod val="60000"/>
                  <a:lumOff val="40000"/>
                </a:schemeClr>
              </a:solidFill>
            </a:endParaRPr>
          </a:p>
        </p:txBody>
      </p:sp>
      <p:sp>
        <p:nvSpPr>
          <p:cNvPr id="10" name="9 CuadroTexto"/>
          <p:cNvSpPr txBox="1"/>
          <p:nvPr/>
        </p:nvSpPr>
        <p:spPr>
          <a:xfrm>
            <a:off x="0" y="6309320"/>
            <a:ext cx="4322017" cy="415498"/>
          </a:xfrm>
          <a:prstGeom prst="rect">
            <a:avLst/>
          </a:prstGeom>
          <a:noFill/>
        </p:spPr>
        <p:txBody>
          <a:bodyPr wrap="square" rtlCol="0">
            <a:spAutoFit/>
          </a:bodyPr>
          <a:lstStyle/>
          <a:p>
            <a:r>
              <a:rPr lang="es-NI" sz="1050" b="1" dirty="0" smtClean="0"/>
              <a:t>Elaborado por</a:t>
            </a:r>
            <a:r>
              <a:rPr lang="es-NI" sz="1050" b="1" i="1" dirty="0" smtClean="0"/>
              <a:t>: </a:t>
            </a:r>
            <a:r>
              <a:rPr lang="es-NI" sz="1050" i="1" dirty="0" smtClean="0"/>
              <a:t>DGASPE / Comisión de Producción, Economía y Presupuesto., ABRIL, 2013</a:t>
            </a:r>
            <a:endParaRPr lang="es-NI" sz="1050" i="1" dirty="0"/>
          </a:p>
        </p:txBody>
      </p:sp>
    </p:spTree>
    <p:extLst>
      <p:ext uri="{BB962C8B-B14F-4D97-AF65-F5344CB8AC3E}">
        <p14:creationId xmlns:p14="http://schemas.microsoft.com/office/powerpoint/2010/main" xmlns="" val="579619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755577" y="645466"/>
            <a:ext cx="8265016" cy="461665"/>
          </a:xfrm>
          <a:prstGeom prst="rect">
            <a:avLst/>
          </a:prstGeom>
          <a:noFill/>
        </p:spPr>
        <p:txBody>
          <a:bodyPr wrap="square" rtlCol="0">
            <a:spAutoFit/>
          </a:bodyPr>
          <a:lstStyle/>
          <a:p>
            <a:pPr algn="ctr"/>
            <a:r>
              <a:rPr lang="es-NI" sz="2400" b="1" dirty="0" smtClean="0">
                <a:solidFill>
                  <a:schemeClr val="tx1">
                    <a:lumMod val="75000"/>
                    <a:lumOff val="25000"/>
                  </a:schemeClr>
                </a:solidFill>
              </a:rPr>
              <a:t>INVERSIÓN EN SEGURIDAD CIUDADANA A NIVEL REGIONAL</a:t>
            </a:r>
            <a:endParaRPr lang="es-NI" sz="2400" b="1" dirty="0">
              <a:solidFill>
                <a:schemeClr val="tx1">
                  <a:lumMod val="75000"/>
                  <a:lumOff val="25000"/>
                </a:schemeClr>
              </a:solidFill>
            </a:endParaRPr>
          </a:p>
        </p:txBody>
      </p:sp>
      <p:sp>
        <p:nvSpPr>
          <p:cNvPr id="9" name="8 CuadroTexto"/>
          <p:cNvSpPr txBox="1"/>
          <p:nvPr/>
        </p:nvSpPr>
        <p:spPr>
          <a:xfrm>
            <a:off x="35496" y="6409928"/>
            <a:ext cx="4322017" cy="415498"/>
          </a:xfrm>
          <a:prstGeom prst="rect">
            <a:avLst/>
          </a:prstGeom>
          <a:noFill/>
        </p:spPr>
        <p:txBody>
          <a:bodyPr wrap="square" rtlCol="0">
            <a:spAutoFit/>
          </a:bodyPr>
          <a:lstStyle/>
          <a:p>
            <a:r>
              <a:rPr lang="es-NI" sz="1050" b="1" dirty="0" smtClean="0"/>
              <a:t>Elaborado por</a:t>
            </a:r>
            <a:r>
              <a:rPr lang="es-NI" sz="1050" b="1" i="1" dirty="0" smtClean="0"/>
              <a:t>: </a:t>
            </a:r>
            <a:r>
              <a:rPr lang="es-NI" sz="1050" i="1" dirty="0" smtClean="0"/>
              <a:t>DGASPE / Comisión de Producción, Economía y Presupuesto.</a:t>
            </a:r>
          </a:p>
          <a:p>
            <a:r>
              <a:rPr lang="es-NI" sz="1050" i="1" dirty="0" smtClean="0"/>
              <a:t>Fuente: informe CEPAL</a:t>
            </a:r>
            <a:endParaRPr lang="es-NI" sz="1050" i="1" dirty="0"/>
          </a:p>
        </p:txBody>
      </p:sp>
      <p:sp>
        <p:nvSpPr>
          <p:cNvPr id="11" name="10 CuadroTexto"/>
          <p:cNvSpPr txBox="1"/>
          <p:nvPr/>
        </p:nvSpPr>
        <p:spPr>
          <a:xfrm>
            <a:off x="8763790" y="6409928"/>
            <a:ext cx="256802" cy="261610"/>
          </a:xfrm>
          <a:prstGeom prst="rect">
            <a:avLst/>
          </a:prstGeom>
          <a:noFill/>
        </p:spPr>
        <p:txBody>
          <a:bodyPr wrap="none" rtlCol="0">
            <a:spAutoFit/>
          </a:bodyPr>
          <a:lstStyle/>
          <a:p>
            <a:r>
              <a:rPr lang="es-NI" sz="1100" b="1" i="1" dirty="0"/>
              <a:t>9</a:t>
            </a:r>
          </a:p>
        </p:txBody>
      </p:sp>
      <p:sp>
        <p:nvSpPr>
          <p:cNvPr id="2" name="1 CuadroTexto"/>
          <p:cNvSpPr txBox="1"/>
          <p:nvPr/>
        </p:nvSpPr>
        <p:spPr>
          <a:xfrm>
            <a:off x="467544" y="5877272"/>
            <a:ext cx="3031151" cy="276999"/>
          </a:xfrm>
          <a:prstGeom prst="rect">
            <a:avLst/>
          </a:prstGeom>
          <a:noFill/>
        </p:spPr>
        <p:txBody>
          <a:bodyPr wrap="none" rtlCol="0">
            <a:spAutoFit/>
          </a:bodyPr>
          <a:lstStyle/>
          <a:p>
            <a:r>
              <a:rPr lang="es-NI" sz="1200" b="1" dirty="0" smtClean="0"/>
              <a:t>Fuente: </a:t>
            </a:r>
            <a:r>
              <a:rPr lang="es-NI" sz="1200" dirty="0" smtClean="0"/>
              <a:t>Informes de Liquidación de cada país </a:t>
            </a:r>
            <a:endParaRPr lang="es-NI" sz="1200" dirty="0"/>
          </a:p>
        </p:txBody>
      </p:sp>
      <p:graphicFrame>
        <p:nvGraphicFramePr>
          <p:cNvPr id="7" name="12 Gráfico"/>
          <p:cNvGraphicFramePr>
            <a:graphicFrameLocks/>
          </p:cNvGraphicFramePr>
          <p:nvPr>
            <p:extLst>
              <p:ext uri="{D42A27DB-BD31-4B8C-83A1-F6EECF244321}">
                <p14:modId xmlns:p14="http://schemas.microsoft.com/office/powerpoint/2010/main" xmlns="" val="1624123403"/>
              </p:ext>
            </p:extLst>
          </p:nvPr>
        </p:nvGraphicFramePr>
        <p:xfrm>
          <a:off x="251520" y="1564480"/>
          <a:ext cx="8769073" cy="40967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93057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755577" y="645466"/>
            <a:ext cx="8265016" cy="461665"/>
          </a:xfrm>
          <a:prstGeom prst="rect">
            <a:avLst/>
          </a:prstGeom>
          <a:noFill/>
        </p:spPr>
        <p:txBody>
          <a:bodyPr wrap="square" rtlCol="0">
            <a:spAutoFit/>
          </a:bodyPr>
          <a:lstStyle/>
          <a:p>
            <a:pPr algn="ctr"/>
            <a:r>
              <a:rPr lang="es-NI" sz="2400" b="1" dirty="0" smtClean="0">
                <a:solidFill>
                  <a:schemeClr val="tx1">
                    <a:lumMod val="75000"/>
                    <a:lumOff val="25000"/>
                  </a:schemeClr>
                </a:solidFill>
              </a:rPr>
              <a:t>INVERSIÓN EN SEGURIDAD CIUDADANA A NIVEL REGIONAL</a:t>
            </a:r>
            <a:endParaRPr lang="es-NI" sz="2400" b="1" dirty="0">
              <a:solidFill>
                <a:schemeClr val="tx1">
                  <a:lumMod val="75000"/>
                  <a:lumOff val="25000"/>
                </a:schemeClr>
              </a:solidFill>
            </a:endParaRPr>
          </a:p>
        </p:txBody>
      </p:sp>
      <p:sp>
        <p:nvSpPr>
          <p:cNvPr id="9" name="8 CuadroTexto"/>
          <p:cNvSpPr txBox="1"/>
          <p:nvPr/>
        </p:nvSpPr>
        <p:spPr>
          <a:xfrm>
            <a:off x="35496" y="6409928"/>
            <a:ext cx="4322017" cy="415498"/>
          </a:xfrm>
          <a:prstGeom prst="rect">
            <a:avLst/>
          </a:prstGeom>
          <a:noFill/>
        </p:spPr>
        <p:txBody>
          <a:bodyPr wrap="square" rtlCol="0">
            <a:spAutoFit/>
          </a:bodyPr>
          <a:lstStyle/>
          <a:p>
            <a:r>
              <a:rPr lang="es-NI" sz="1050" b="1" dirty="0" smtClean="0"/>
              <a:t>Elaborado por</a:t>
            </a:r>
            <a:r>
              <a:rPr lang="es-NI" sz="1050" b="1" i="1" dirty="0" smtClean="0"/>
              <a:t>: </a:t>
            </a:r>
            <a:r>
              <a:rPr lang="es-NI" sz="1050" i="1" dirty="0" smtClean="0"/>
              <a:t>DGASPE / Comisión de Producción, Economía y Presupuesto.</a:t>
            </a:r>
          </a:p>
          <a:p>
            <a:r>
              <a:rPr lang="es-NI" sz="1050" i="1" dirty="0" smtClean="0"/>
              <a:t>Fuente: informe CEPAL</a:t>
            </a:r>
            <a:endParaRPr lang="es-NI" sz="1050" i="1" dirty="0"/>
          </a:p>
        </p:txBody>
      </p:sp>
      <p:sp>
        <p:nvSpPr>
          <p:cNvPr id="11" name="10 CuadroTexto"/>
          <p:cNvSpPr txBox="1"/>
          <p:nvPr/>
        </p:nvSpPr>
        <p:spPr>
          <a:xfrm>
            <a:off x="8763790" y="6409928"/>
            <a:ext cx="328936" cy="261610"/>
          </a:xfrm>
          <a:prstGeom prst="rect">
            <a:avLst/>
          </a:prstGeom>
          <a:noFill/>
        </p:spPr>
        <p:txBody>
          <a:bodyPr wrap="none" rtlCol="0">
            <a:spAutoFit/>
          </a:bodyPr>
          <a:lstStyle/>
          <a:p>
            <a:r>
              <a:rPr lang="es-NI" sz="1100" b="1" i="1" dirty="0" smtClean="0"/>
              <a:t>10</a:t>
            </a:r>
            <a:endParaRPr lang="es-NI" sz="1100" b="1" i="1" dirty="0"/>
          </a:p>
        </p:txBody>
      </p:sp>
      <p:sp>
        <p:nvSpPr>
          <p:cNvPr id="2" name="1 CuadroTexto"/>
          <p:cNvSpPr txBox="1"/>
          <p:nvPr/>
        </p:nvSpPr>
        <p:spPr>
          <a:xfrm>
            <a:off x="467544" y="5877272"/>
            <a:ext cx="3031151" cy="276999"/>
          </a:xfrm>
          <a:prstGeom prst="rect">
            <a:avLst/>
          </a:prstGeom>
          <a:noFill/>
        </p:spPr>
        <p:txBody>
          <a:bodyPr wrap="none" rtlCol="0">
            <a:spAutoFit/>
          </a:bodyPr>
          <a:lstStyle/>
          <a:p>
            <a:r>
              <a:rPr lang="es-NI" sz="1200" b="1" dirty="0" smtClean="0"/>
              <a:t>Fuente: </a:t>
            </a:r>
            <a:r>
              <a:rPr lang="es-NI" sz="1200" dirty="0" smtClean="0"/>
              <a:t>Informes de Liquidación de cada país </a:t>
            </a:r>
            <a:endParaRPr lang="es-NI" sz="1200" dirty="0"/>
          </a:p>
        </p:txBody>
      </p:sp>
      <p:graphicFrame>
        <p:nvGraphicFramePr>
          <p:cNvPr id="7" name="13 Gráfico"/>
          <p:cNvGraphicFramePr>
            <a:graphicFrameLocks/>
          </p:cNvGraphicFramePr>
          <p:nvPr>
            <p:extLst>
              <p:ext uri="{D42A27DB-BD31-4B8C-83A1-F6EECF244321}">
                <p14:modId xmlns:p14="http://schemas.microsoft.com/office/powerpoint/2010/main" xmlns="" val="478726734"/>
              </p:ext>
            </p:extLst>
          </p:nvPr>
        </p:nvGraphicFramePr>
        <p:xfrm>
          <a:off x="467544" y="1150143"/>
          <a:ext cx="8296246" cy="45577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93057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67598" y="1268760"/>
            <a:ext cx="8226788" cy="2585323"/>
          </a:xfrm>
          <a:prstGeom prst="rect">
            <a:avLst/>
          </a:prstGeom>
          <a:noFill/>
        </p:spPr>
        <p:txBody>
          <a:bodyPr wrap="square" rtlCol="0">
            <a:spAutoFit/>
          </a:bodyPr>
          <a:lstStyle/>
          <a:p>
            <a:pPr algn="just"/>
            <a:endParaRPr lang="es-NI" dirty="0" smtClean="0"/>
          </a:p>
          <a:p>
            <a:pPr algn="just"/>
            <a:r>
              <a:rPr lang="es-NI" dirty="0" smtClean="0"/>
              <a:t>En la Tercera Encuesta realizada en 2011, sobre percepción de Seguridad Ciudadana, efectuada en el país, muestra que los ciudadanos tienen un estándar de medidas con las que ellos se sienten en mejor estado de seguridad, entre estas tenemos: </a:t>
            </a:r>
          </a:p>
          <a:p>
            <a:pPr algn="just"/>
            <a:endParaRPr lang="es-NI" dirty="0" smtClean="0"/>
          </a:p>
          <a:p>
            <a:pPr algn="just"/>
            <a:endParaRPr lang="es-NI" dirty="0" smtClean="0"/>
          </a:p>
          <a:p>
            <a:pPr algn="just"/>
            <a:endParaRPr lang="es-NI" dirty="0" smtClean="0"/>
          </a:p>
          <a:p>
            <a:pPr algn="just"/>
            <a:endParaRPr lang="es-NI" dirty="0"/>
          </a:p>
        </p:txBody>
      </p:sp>
      <p:sp>
        <p:nvSpPr>
          <p:cNvPr id="9" name="8 CuadroTexto"/>
          <p:cNvSpPr txBox="1"/>
          <p:nvPr/>
        </p:nvSpPr>
        <p:spPr>
          <a:xfrm>
            <a:off x="899592" y="645466"/>
            <a:ext cx="7864198" cy="830997"/>
          </a:xfrm>
          <a:prstGeom prst="rect">
            <a:avLst/>
          </a:prstGeom>
          <a:noFill/>
        </p:spPr>
        <p:txBody>
          <a:bodyPr wrap="square" rtlCol="0">
            <a:spAutoFit/>
          </a:bodyPr>
          <a:lstStyle/>
          <a:p>
            <a:pPr algn="ctr"/>
            <a:r>
              <a:rPr lang="es-NI" sz="2400" b="1" dirty="0" smtClean="0">
                <a:solidFill>
                  <a:schemeClr val="tx1">
                    <a:lumMod val="75000"/>
                    <a:lumOff val="25000"/>
                  </a:schemeClr>
                </a:solidFill>
              </a:rPr>
              <a:t>NICARAGUA: III ENCUESTA SOBRE PERCEPCIÓN </a:t>
            </a:r>
          </a:p>
          <a:p>
            <a:pPr algn="ctr"/>
            <a:r>
              <a:rPr lang="es-NI" sz="2400" b="1" dirty="0" smtClean="0">
                <a:solidFill>
                  <a:schemeClr val="tx1">
                    <a:lumMod val="75000"/>
                    <a:lumOff val="25000"/>
                  </a:schemeClr>
                </a:solidFill>
              </a:rPr>
              <a:t>DE SEGURIDAD CIUDADANA</a:t>
            </a:r>
            <a:endParaRPr lang="es-NI" sz="2400" b="1" dirty="0">
              <a:solidFill>
                <a:schemeClr val="tx1">
                  <a:lumMod val="75000"/>
                  <a:lumOff val="25000"/>
                </a:schemeClr>
              </a:solidFill>
            </a:endParaRPr>
          </a:p>
        </p:txBody>
      </p:sp>
      <p:sp>
        <p:nvSpPr>
          <p:cNvPr id="10" name="9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11" name="10 CuadroTexto"/>
          <p:cNvSpPr txBox="1"/>
          <p:nvPr/>
        </p:nvSpPr>
        <p:spPr>
          <a:xfrm>
            <a:off x="663358" y="2192090"/>
            <a:ext cx="3722237" cy="3000821"/>
          </a:xfrm>
          <a:prstGeom prst="rect">
            <a:avLst/>
          </a:prstGeom>
          <a:noFill/>
        </p:spPr>
        <p:txBody>
          <a:bodyPr wrap="none" rtlCol="0">
            <a:spAutoFit/>
          </a:bodyPr>
          <a:lstStyle/>
          <a:p>
            <a:pPr marL="285750" indent="-285750">
              <a:lnSpc>
                <a:spcPct val="150000"/>
              </a:lnSpc>
              <a:buFont typeface="Wingdings" pitchFamily="2" charset="2"/>
              <a:buChar char="ü"/>
            </a:pPr>
            <a:endParaRPr lang="es-NI" dirty="0" smtClean="0"/>
          </a:p>
          <a:p>
            <a:pPr marL="285750" indent="-285750">
              <a:lnSpc>
                <a:spcPct val="150000"/>
              </a:lnSpc>
              <a:buFont typeface="Wingdings" pitchFamily="2" charset="2"/>
              <a:buChar char="ü"/>
            </a:pPr>
            <a:r>
              <a:rPr lang="es-NI" b="1" dirty="0" smtClean="0"/>
              <a:t>Más presencia policial.</a:t>
            </a:r>
            <a:endParaRPr lang="es-NI" dirty="0" smtClean="0"/>
          </a:p>
          <a:p>
            <a:pPr marL="285750" indent="-285750">
              <a:lnSpc>
                <a:spcPct val="150000"/>
              </a:lnSpc>
              <a:buFont typeface="Wingdings" pitchFamily="2" charset="2"/>
              <a:buChar char="ü"/>
            </a:pPr>
            <a:r>
              <a:rPr lang="es-NI" dirty="0" smtClean="0"/>
              <a:t>Cerrar la casa con muros / verjas.</a:t>
            </a:r>
          </a:p>
          <a:p>
            <a:pPr marL="285750" indent="-285750">
              <a:lnSpc>
                <a:spcPct val="150000"/>
              </a:lnSpc>
              <a:buFont typeface="Wingdings" pitchFamily="2" charset="2"/>
              <a:buChar char="ü"/>
            </a:pPr>
            <a:r>
              <a:rPr lang="es-NI" dirty="0" smtClean="0"/>
              <a:t>Contratar seguridad privada.</a:t>
            </a:r>
          </a:p>
          <a:p>
            <a:pPr marL="285750" indent="-285750">
              <a:lnSpc>
                <a:spcPct val="150000"/>
              </a:lnSpc>
              <a:buFont typeface="Wingdings" pitchFamily="2" charset="2"/>
              <a:buChar char="ü"/>
            </a:pPr>
            <a:r>
              <a:rPr lang="es-NI" dirty="0" smtClean="0"/>
              <a:t>Organización vecinal.</a:t>
            </a:r>
          </a:p>
          <a:p>
            <a:pPr marL="285750" indent="-285750">
              <a:lnSpc>
                <a:spcPct val="150000"/>
              </a:lnSpc>
              <a:buFont typeface="Wingdings" pitchFamily="2" charset="2"/>
              <a:buChar char="ü"/>
            </a:pPr>
            <a:r>
              <a:rPr lang="es-NI" dirty="0" smtClean="0"/>
              <a:t>Mejorar las condiciones del barrio.</a:t>
            </a:r>
          </a:p>
          <a:p>
            <a:pPr marL="285750" indent="-285750">
              <a:lnSpc>
                <a:spcPct val="150000"/>
              </a:lnSpc>
              <a:buFont typeface="Wingdings" pitchFamily="2" charset="2"/>
              <a:buChar char="ü"/>
            </a:pPr>
            <a:r>
              <a:rPr lang="es-NI" dirty="0" smtClean="0"/>
              <a:t>Tener un arma.</a:t>
            </a:r>
            <a:endParaRPr lang="es-NI" b="1" dirty="0"/>
          </a:p>
        </p:txBody>
      </p:sp>
      <p:sp>
        <p:nvSpPr>
          <p:cNvPr id="12" name="11 CuadroTexto"/>
          <p:cNvSpPr txBox="1"/>
          <p:nvPr/>
        </p:nvSpPr>
        <p:spPr>
          <a:xfrm>
            <a:off x="370456" y="5013176"/>
            <a:ext cx="8226788" cy="923330"/>
          </a:xfrm>
          <a:prstGeom prst="rect">
            <a:avLst/>
          </a:prstGeom>
          <a:noFill/>
        </p:spPr>
        <p:txBody>
          <a:bodyPr wrap="square" rtlCol="0">
            <a:spAutoFit/>
          </a:bodyPr>
          <a:lstStyle/>
          <a:p>
            <a:pPr algn="just"/>
            <a:endParaRPr lang="es-NI" dirty="0" smtClean="0"/>
          </a:p>
          <a:p>
            <a:pPr algn="just"/>
            <a:r>
              <a:rPr lang="es-NI" b="1" dirty="0" smtClean="0"/>
              <a:t>Cabe señalar que la medida que consideran más importante es la de “Más presencia policial” con un porcentaje de 63%.</a:t>
            </a:r>
            <a:endParaRPr lang="es-NI" b="1" dirty="0"/>
          </a:p>
        </p:txBody>
      </p:sp>
      <p:sp>
        <p:nvSpPr>
          <p:cNvPr id="13" name="12 CuadroTexto"/>
          <p:cNvSpPr txBox="1"/>
          <p:nvPr/>
        </p:nvSpPr>
        <p:spPr>
          <a:xfrm>
            <a:off x="540731" y="6176337"/>
            <a:ext cx="4156459" cy="276999"/>
          </a:xfrm>
          <a:prstGeom prst="rect">
            <a:avLst/>
          </a:prstGeom>
          <a:noFill/>
        </p:spPr>
        <p:txBody>
          <a:bodyPr wrap="none" rtlCol="0">
            <a:spAutoFit/>
          </a:bodyPr>
          <a:lstStyle/>
          <a:p>
            <a:r>
              <a:rPr lang="es-NI" sz="1200" b="1" dirty="0" smtClean="0"/>
              <a:t>Fuente: </a:t>
            </a:r>
            <a:r>
              <a:rPr lang="es-NI" sz="1200" dirty="0" smtClean="0"/>
              <a:t>Encuesta de M&amp;R Consultores y publicada por el IEEPP</a:t>
            </a:r>
            <a:endParaRPr lang="es-NI" sz="1200" dirty="0"/>
          </a:p>
        </p:txBody>
      </p:sp>
      <p:sp>
        <p:nvSpPr>
          <p:cNvPr id="14" name="13 CuadroTexto"/>
          <p:cNvSpPr txBox="1"/>
          <p:nvPr/>
        </p:nvSpPr>
        <p:spPr>
          <a:xfrm>
            <a:off x="8763790" y="6409928"/>
            <a:ext cx="328936" cy="261610"/>
          </a:xfrm>
          <a:prstGeom prst="rect">
            <a:avLst/>
          </a:prstGeom>
          <a:noFill/>
        </p:spPr>
        <p:txBody>
          <a:bodyPr wrap="none" rtlCol="0">
            <a:spAutoFit/>
          </a:bodyPr>
          <a:lstStyle/>
          <a:p>
            <a:r>
              <a:rPr lang="es-NI" sz="1100" b="1" i="1" dirty="0" smtClean="0"/>
              <a:t>11</a:t>
            </a:r>
            <a:endParaRPr lang="es-NI" sz="1100" b="1" i="1" dirty="0"/>
          </a:p>
        </p:txBody>
      </p:sp>
    </p:spTree>
    <p:extLst>
      <p:ext uri="{BB962C8B-B14F-4D97-AF65-F5344CB8AC3E}">
        <p14:creationId xmlns:p14="http://schemas.microsoft.com/office/powerpoint/2010/main" xmlns="" val="1710400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67598" y="1268760"/>
            <a:ext cx="8226788" cy="4801314"/>
          </a:xfrm>
          <a:prstGeom prst="rect">
            <a:avLst/>
          </a:prstGeom>
          <a:noFill/>
        </p:spPr>
        <p:txBody>
          <a:bodyPr wrap="square" rtlCol="0">
            <a:spAutoFit/>
          </a:bodyPr>
          <a:lstStyle/>
          <a:p>
            <a:pPr algn="just"/>
            <a:endParaRPr lang="es-NI" dirty="0" smtClean="0"/>
          </a:p>
          <a:p>
            <a:pPr algn="just"/>
            <a:r>
              <a:rPr lang="es-NI" dirty="0" smtClean="0"/>
              <a:t>Nicaragua es el país </a:t>
            </a:r>
            <a:r>
              <a:rPr lang="es-NI" dirty="0"/>
              <a:t>más seguro de </a:t>
            </a:r>
            <a:r>
              <a:rPr lang="es-NI" dirty="0" smtClean="0"/>
              <a:t>Centroamérica y uno de los mejores a nivel mundial en seguridad ciudadana. </a:t>
            </a:r>
            <a:r>
              <a:rPr lang="es-NI" dirty="0"/>
              <a:t>El </a:t>
            </a:r>
            <a:r>
              <a:rPr lang="es-NI" dirty="0" smtClean="0"/>
              <a:t>GRUN ha </a:t>
            </a:r>
            <a:r>
              <a:rPr lang="es-NI" dirty="0"/>
              <a:t>priorizado la seguridad de las personas, las familias y las comunidades, utilizando una estrategia preventiva y proactiva, donde las prioridades son definidas ya no solamente por el Estado, sino en conjunto con la comunidad</a:t>
            </a:r>
            <a:r>
              <a:rPr lang="es-NI" dirty="0" smtClean="0"/>
              <a:t>.</a:t>
            </a:r>
          </a:p>
          <a:p>
            <a:pPr algn="just"/>
            <a:endParaRPr lang="es-NI" dirty="0" smtClean="0"/>
          </a:p>
          <a:p>
            <a:pPr algn="just"/>
            <a:r>
              <a:rPr lang="es-NI" dirty="0"/>
              <a:t>El Modelo se caracteriza por tener un enfoque comunitario, que considera que el sujeto y actor de la seguridad ciudadana es la población misma. </a:t>
            </a:r>
            <a:r>
              <a:rPr lang="es-NI" dirty="0" smtClean="0"/>
              <a:t> Entre los logros que se han implementado al crear los </a:t>
            </a:r>
            <a:r>
              <a:rPr lang="es-NI" b="1" dirty="0" smtClean="0"/>
              <a:t>Comités de Prevención Social del Delito </a:t>
            </a:r>
            <a:r>
              <a:rPr lang="es-NI" dirty="0" smtClean="0"/>
              <a:t>tenemos:</a:t>
            </a:r>
          </a:p>
          <a:p>
            <a:pPr algn="just"/>
            <a:endParaRPr lang="es-NI" dirty="0" smtClean="0"/>
          </a:p>
          <a:p>
            <a:pPr marL="285750" indent="-285750" algn="just">
              <a:buFont typeface="Arial" pitchFamily="34" charset="0"/>
              <a:buChar char="•"/>
            </a:pPr>
            <a:r>
              <a:rPr lang="es-NI" dirty="0" smtClean="0"/>
              <a:t>Disminución de asesinatos, violaciones, robos con intimidación, entre otros.</a:t>
            </a:r>
          </a:p>
          <a:p>
            <a:pPr marL="285750" indent="-285750" algn="just">
              <a:buFont typeface="Arial" pitchFamily="34" charset="0"/>
              <a:buChar char="•"/>
            </a:pPr>
            <a:r>
              <a:rPr lang="es-NI" dirty="0" smtClean="0"/>
              <a:t>También ha ayudado a  disminuir los expendios de drogas en los barrios.</a:t>
            </a:r>
          </a:p>
          <a:p>
            <a:pPr algn="just"/>
            <a:endParaRPr lang="es-NI" dirty="0"/>
          </a:p>
          <a:p>
            <a:pPr algn="just"/>
            <a:r>
              <a:rPr lang="es-NI" dirty="0" smtClean="0"/>
              <a:t>Además se </a:t>
            </a:r>
            <a:r>
              <a:rPr lang="es-NI" dirty="0"/>
              <a:t>continuó </a:t>
            </a:r>
            <a:r>
              <a:rPr lang="es-NI" dirty="0" smtClean="0"/>
              <a:t>con el </a:t>
            </a:r>
            <a:r>
              <a:rPr lang="es-NI" dirty="0"/>
              <a:t>fortalecimiento del modelo de atención especializada a las mujeres, niños y adolescentes que son víctimas de la violencia intrafamiliar y sexual.</a:t>
            </a:r>
            <a:endParaRPr lang="es-NI" dirty="0" smtClean="0"/>
          </a:p>
          <a:p>
            <a:pPr algn="just"/>
            <a:endParaRPr lang="es-NI" dirty="0"/>
          </a:p>
        </p:txBody>
      </p:sp>
      <p:sp>
        <p:nvSpPr>
          <p:cNvPr id="6" name="5 CuadroTexto"/>
          <p:cNvSpPr txBox="1"/>
          <p:nvPr/>
        </p:nvSpPr>
        <p:spPr>
          <a:xfrm>
            <a:off x="367598" y="645466"/>
            <a:ext cx="8725129" cy="830997"/>
          </a:xfrm>
          <a:prstGeom prst="rect">
            <a:avLst/>
          </a:prstGeom>
          <a:noFill/>
        </p:spPr>
        <p:txBody>
          <a:bodyPr wrap="square" rtlCol="0">
            <a:spAutoFit/>
          </a:bodyPr>
          <a:lstStyle/>
          <a:p>
            <a:pPr algn="ctr"/>
            <a:r>
              <a:rPr lang="es-NI" sz="2400" b="1" dirty="0" smtClean="0">
                <a:solidFill>
                  <a:schemeClr val="tx1">
                    <a:lumMod val="75000"/>
                    <a:lumOff val="25000"/>
                  </a:schemeClr>
                </a:solidFill>
              </a:rPr>
              <a:t>INVERSIÓN EN SEGURIDAD CIUDADANA DEL GOBIERNO DE RECONCILIACION Y UNIDAD NACIONAL (GRUN)</a:t>
            </a:r>
            <a:endParaRPr lang="es-NI" sz="2400" b="1" dirty="0">
              <a:solidFill>
                <a:schemeClr val="tx1">
                  <a:lumMod val="75000"/>
                  <a:lumOff val="25000"/>
                </a:schemeClr>
              </a:solidFill>
            </a:endParaRPr>
          </a:p>
        </p:txBody>
      </p:sp>
      <p:sp>
        <p:nvSpPr>
          <p:cNvPr id="7" name="6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8" name="7 CuadroTexto"/>
          <p:cNvSpPr txBox="1"/>
          <p:nvPr/>
        </p:nvSpPr>
        <p:spPr>
          <a:xfrm>
            <a:off x="8763790" y="6409928"/>
            <a:ext cx="328936" cy="261610"/>
          </a:xfrm>
          <a:prstGeom prst="rect">
            <a:avLst/>
          </a:prstGeom>
          <a:noFill/>
        </p:spPr>
        <p:txBody>
          <a:bodyPr wrap="none" rtlCol="0">
            <a:spAutoFit/>
          </a:bodyPr>
          <a:lstStyle/>
          <a:p>
            <a:r>
              <a:rPr lang="es-NI" sz="1100" b="1" i="1" dirty="0" smtClean="0"/>
              <a:t>12</a:t>
            </a:r>
            <a:endParaRPr lang="es-NI" sz="1100" b="1" i="1" dirty="0"/>
          </a:p>
        </p:txBody>
      </p:sp>
    </p:spTree>
    <p:extLst>
      <p:ext uri="{BB962C8B-B14F-4D97-AF65-F5344CB8AC3E}">
        <p14:creationId xmlns:p14="http://schemas.microsoft.com/office/powerpoint/2010/main" xmlns="" val="957351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8" name="7 CuadroTexto"/>
          <p:cNvSpPr txBox="1"/>
          <p:nvPr/>
        </p:nvSpPr>
        <p:spPr>
          <a:xfrm>
            <a:off x="547623" y="6099097"/>
            <a:ext cx="6911507" cy="276999"/>
          </a:xfrm>
          <a:prstGeom prst="rect">
            <a:avLst/>
          </a:prstGeom>
          <a:noFill/>
        </p:spPr>
        <p:txBody>
          <a:bodyPr wrap="none" rtlCol="0">
            <a:spAutoFit/>
          </a:bodyPr>
          <a:lstStyle/>
          <a:p>
            <a:r>
              <a:rPr lang="es-NI" sz="1200" dirty="0" smtClean="0"/>
              <a:t>Fuente: Policía Nacional, Anuario estadístico 2012 y Presupuesto General de la República del año pertinente.</a:t>
            </a:r>
            <a:endParaRPr lang="es-NI" sz="1200" dirty="0"/>
          </a:p>
        </p:txBody>
      </p:sp>
      <p:sp>
        <p:nvSpPr>
          <p:cNvPr id="9" name="8 CuadroTexto"/>
          <p:cNvSpPr txBox="1"/>
          <p:nvPr/>
        </p:nvSpPr>
        <p:spPr>
          <a:xfrm>
            <a:off x="1747246" y="519063"/>
            <a:ext cx="6641178" cy="461665"/>
          </a:xfrm>
          <a:prstGeom prst="rect">
            <a:avLst/>
          </a:prstGeom>
          <a:noFill/>
        </p:spPr>
        <p:txBody>
          <a:bodyPr wrap="none" rtlCol="0">
            <a:spAutoFit/>
          </a:bodyPr>
          <a:lstStyle/>
          <a:p>
            <a:pPr algn="ctr"/>
            <a:r>
              <a:rPr lang="es-NI" sz="2400" b="1" dirty="0" smtClean="0">
                <a:solidFill>
                  <a:schemeClr val="tx1">
                    <a:lumMod val="75000"/>
                    <a:lumOff val="25000"/>
                  </a:schemeClr>
                </a:solidFill>
              </a:rPr>
              <a:t>INVERSIÓN EN SEGURIDAD CIUDADANA DEL GRUN</a:t>
            </a:r>
            <a:endParaRPr lang="es-NI" sz="2400" b="1" dirty="0">
              <a:solidFill>
                <a:schemeClr val="tx1">
                  <a:lumMod val="75000"/>
                  <a:lumOff val="25000"/>
                </a:schemeClr>
              </a:solidFill>
            </a:endParaRPr>
          </a:p>
        </p:txBody>
      </p:sp>
      <p:sp>
        <p:nvSpPr>
          <p:cNvPr id="10" name="9 CuadroTexto"/>
          <p:cNvSpPr txBox="1"/>
          <p:nvPr/>
        </p:nvSpPr>
        <p:spPr>
          <a:xfrm>
            <a:off x="772407" y="1031349"/>
            <a:ext cx="7399993" cy="923330"/>
          </a:xfrm>
          <a:prstGeom prst="rect">
            <a:avLst/>
          </a:prstGeom>
          <a:noFill/>
        </p:spPr>
        <p:txBody>
          <a:bodyPr wrap="square" rtlCol="0">
            <a:spAutoFit/>
          </a:bodyPr>
          <a:lstStyle/>
          <a:p>
            <a:pPr algn="just"/>
            <a:r>
              <a:rPr lang="es-NI" dirty="0" smtClean="0"/>
              <a:t>A pesar de las limitaciones económicas se ha aumentado el número de policías y miembros del Ejército. Entre los años 2007 – 2012, se ha dado el siguiente incremento de sus agentes y soldados y oficiales.</a:t>
            </a:r>
            <a:endParaRPr lang="es-NI" dirty="0"/>
          </a:p>
        </p:txBody>
      </p:sp>
      <p:sp>
        <p:nvSpPr>
          <p:cNvPr id="11" name="10 CuadroTexto"/>
          <p:cNvSpPr txBox="1"/>
          <p:nvPr/>
        </p:nvSpPr>
        <p:spPr>
          <a:xfrm>
            <a:off x="8763790" y="6409928"/>
            <a:ext cx="328936" cy="261610"/>
          </a:xfrm>
          <a:prstGeom prst="rect">
            <a:avLst/>
          </a:prstGeom>
          <a:noFill/>
        </p:spPr>
        <p:txBody>
          <a:bodyPr wrap="none" rtlCol="0">
            <a:spAutoFit/>
          </a:bodyPr>
          <a:lstStyle/>
          <a:p>
            <a:r>
              <a:rPr lang="es-NI" sz="1100" b="1" i="1" dirty="0" smtClean="0"/>
              <a:t>13</a:t>
            </a:r>
            <a:endParaRPr lang="es-NI" sz="1100" b="1" i="1" dirty="0"/>
          </a:p>
        </p:txBody>
      </p:sp>
      <p:graphicFrame>
        <p:nvGraphicFramePr>
          <p:cNvPr id="12" name="1 Gráfico"/>
          <p:cNvGraphicFramePr>
            <a:graphicFrameLocks/>
          </p:cNvGraphicFramePr>
          <p:nvPr>
            <p:extLst>
              <p:ext uri="{D42A27DB-BD31-4B8C-83A1-F6EECF244321}">
                <p14:modId xmlns:p14="http://schemas.microsoft.com/office/powerpoint/2010/main" xmlns="" val="1565136267"/>
              </p:ext>
            </p:extLst>
          </p:nvPr>
        </p:nvGraphicFramePr>
        <p:xfrm>
          <a:off x="179513" y="1853330"/>
          <a:ext cx="8748746" cy="42457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544992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extLst>
              <p:ext uri="{D42A27DB-BD31-4B8C-83A1-F6EECF244321}">
                <p14:modId xmlns:p14="http://schemas.microsoft.com/office/powerpoint/2010/main" xmlns="" val="1340271399"/>
              </p:ext>
            </p:extLst>
          </p:nvPr>
        </p:nvGraphicFramePr>
        <p:xfrm>
          <a:off x="342636" y="1821017"/>
          <a:ext cx="8219256" cy="47995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CuadroTexto"/>
          <p:cNvSpPr txBox="1"/>
          <p:nvPr/>
        </p:nvSpPr>
        <p:spPr>
          <a:xfrm>
            <a:off x="335104" y="620688"/>
            <a:ext cx="8226788" cy="1200329"/>
          </a:xfrm>
          <a:prstGeom prst="rect">
            <a:avLst/>
          </a:prstGeom>
          <a:noFill/>
        </p:spPr>
        <p:txBody>
          <a:bodyPr wrap="square" rtlCol="0">
            <a:spAutoFit/>
          </a:bodyPr>
          <a:lstStyle/>
          <a:p>
            <a:pPr algn="ctr"/>
            <a:r>
              <a:rPr lang="es-NI" sz="2400" b="1" dirty="0" smtClean="0"/>
              <a:t>REFLEXIONES FINALES</a:t>
            </a:r>
          </a:p>
          <a:p>
            <a:pPr algn="just"/>
            <a:r>
              <a:rPr lang="es-NI" sz="1600" dirty="0" smtClean="0"/>
              <a:t>Además de considerar algunos aspectos tales como, un mayor crecimiento económico, generación de empleos, instituciones solidas y transparentes, cuerpos policiales profesionales, etc. También podemos tomar en cuenta algunos preceptos de seguridad democrática como:</a:t>
            </a:r>
            <a:endParaRPr lang="es-NI" sz="1600" dirty="0"/>
          </a:p>
        </p:txBody>
      </p:sp>
      <p:sp>
        <p:nvSpPr>
          <p:cNvPr id="5" name="4 CuadroTexto"/>
          <p:cNvSpPr txBox="1"/>
          <p:nvPr/>
        </p:nvSpPr>
        <p:spPr>
          <a:xfrm>
            <a:off x="35496" y="6597352"/>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6" name="5 CuadroTexto"/>
          <p:cNvSpPr txBox="1"/>
          <p:nvPr/>
        </p:nvSpPr>
        <p:spPr>
          <a:xfrm>
            <a:off x="8763790" y="6409928"/>
            <a:ext cx="328936" cy="261610"/>
          </a:xfrm>
          <a:prstGeom prst="rect">
            <a:avLst/>
          </a:prstGeom>
          <a:noFill/>
        </p:spPr>
        <p:txBody>
          <a:bodyPr wrap="none" rtlCol="0">
            <a:spAutoFit/>
          </a:bodyPr>
          <a:lstStyle/>
          <a:p>
            <a:r>
              <a:rPr lang="es-NI" sz="1100" b="1" i="1" dirty="0" smtClean="0"/>
              <a:t>14</a:t>
            </a:r>
            <a:endParaRPr lang="es-NI" sz="1100" b="1" i="1" dirty="0"/>
          </a:p>
        </p:txBody>
      </p:sp>
    </p:spTree>
    <p:extLst>
      <p:ext uri="{BB962C8B-B14F-4D97-AF65-F5344CB8AC3E}">
        <p14:creationId xmlns:p14="http://schemas.microsoft.com/office/powerpoint/2010/main" xmlns="" val="3594870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3" y="2852936"/>
            <a:ext cx="8147247" cy="769441"/>
          </a:xfrm>
          <a:prstGeom prst="rect">
            <a:avLst/>
          </a:prstGeom>
        </p:spPr>
        <p:txBody>
          <a:bodyPr wrap="square">
            <a:spAutoFit/>
          </a:bodyPr>
          <a:lstStyle/>
          <a:p>
            <a:pPr algn="ctr"/>
            <a:r>
              <a:rPr lang="es-NI" sz="4400" b="1" dirty="0" smtClean="0">
                <a:solidFill>
                  <a:schemeClr val="tx1">
                    <a:lumMod val="75000"/>
                    <a:lumOff val="25000"/>
                  </a:schemeClr>
                </a:solidFill>
              </a:rPr>
              <a:t>GRACIAS POR SU ATENCION</a:t>
            </a:r>
            <a:endParaRPr lang="es-NI" sz="4400"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794005" y="2276872"/>
            <a:ext cx="7594419" cy="1754326"/>
          </a:xfrm>
          <a:prstGeom prst="rect">
            <a:avLst/>
          </a:prstGeom>
        </p:spPr>
        <p:txBody>
          <a:bodyPr wrap="square">
            <a:spAutoFit/>
          </a:bodyPr>
          <a:lstStyle/>
          <a:p>
            <a:pPr algn="just"/>
            <a:r>
              <a:rPr lang="es-NI" dirty="0" smtClean="0"/>
              <a:t>Es </a:t>
            </a:r>
            <a:r>
              <a:rPr lang="es-NI" dirty="0"/>
              <a:t>la </a:t>
            </a:r>
            <a:r>
              <a:rPr lang="es-NI" dirty="0" smtClean="0"/>
              <a:t>protección de las oportunidades o libertades básicas contra los riesgos graves y previsibles que las amenazan. Uno de tales riesgos es el ser víctima de la violencia o del despojo.</a:t>
            </a:r>
          </a:p>
          <a:p>
            <a:pPr algn="just"/>
            <a:endParaRPr lang="es-NI" dirty="0" smtClean="0"/>
          </a:p>
          <a:p>
            <a:pPr algn="just"/>
            <a:endParaRPr lang="es-NI" dirty="0" smtClean="0"/>
          </a:p>
          <a:p>
            <a:pPr algn="just"/>
            <a:endParaRPr lang="es-NI" dirty="0"/>
          </a:p>
        </p:txBody>
      </p:sp>
      <p:sp>
        <p:nvSpPr>
          <p:cNvPr id="10" name="9 Rectángulo"/>
          <p:cNvSpPr/>
          <p:nvPr/>
        </p:nvSpPr>
        <p:spPr>
          <a:xfrm>
            <a:off x="794005" y="4031198"/>
            <a:ext cx="7632848" cy="646331"/>
          </a:xfrm>
          <a:prstGeom prst="rect">
            <a:avLst/>
          </a:prstGeom>
        </p:spPr>
        <p:txBody>
          <a:bodyPr wrap="square">
            <a:spAutoFit/>
          </a:bodyPr>
          <a:lstStyle/>
          <a:p>
            <a:pPr algn="just"/>
            <a:r>
              <a:rPr lang="es-NI" dirty="0" smtClean="0"/>
              <a:t>Es un componente central de la seguridad humana: no hay desarrollo humano sin protección contra el delito.</a:t>
            </a:r>
            <a:endParaRPr lang="es-NI" dirty="0"/>
          </a:p>
        </p:txBody>
      </p:sp>
      <p:sp>
        <p:nvSpPr>
          <p:cNvPr id="11" name="10 CuadroTexto"/>
          <p:cNvSpPr txBox="1"/>
          <p:nvPr/>
        </p:nvSpPr>
        <p:spPr>
          <a:xfrm>
            <a:off x="1928794" y="801014"/>
            <a:ext cx="5571910" cy="1200329"/>
          </a:xfrm>
          <a:prstGeom prst="rect">
            <a:avLst/>
          </a:prstGeom>
          <a:noFill/>
        </p:spPr>
        <p:txBody>
          <a:bodyPr wrap="none" rtlCol="0">
            <a:spAutoFit/>
          </a:bodyPr>
          <a:lstStyle/>
          <a:p>
            <a:r>
              <a:rPr lang="es-NI" sz="2400" b="1" dirty="0" smtClean="0">
                <a:solidFill>
                  <a:schemeClr val="tx1">
                    <a:lumMod val="75000"/>
                    <a:lumOff val="25000"/>
                  </a:schemeClr>
                </a:solidFill>
              </a:rPr>
              <a:t>                SEGURIDAD HUMANA</a:t>
            </a:r>
          </a:p>
          <a:p>
            <a:pPr algn="ctr"/>
            <a:r>
              <a:rPr lang="es-NI" sz="2400" b="1" dirty="0" smtClean="0">
                <a:solidFill>
                  <a:schemeClr val="tx1">
                    <a:lumMod val="75000"/>
                    <a:lumOff val="25000"/>
                  </a:schemeClr>
                </a:solidFill>
              </a:rPr>
              <a:t>(Como condición del Desarrollo Humano)</a:t>
            </a:r>
          </a:p>
          <a:p>
            <a:endParaRPr lang="es-NI" sz="2400" b="1" dirty="0">
              <a:solidFill>
                <a:schemeClr val="tx1">
                  <a:lumMod val="75000"/>
                  <a:lumOff val="25000"/>
                </a:schemeClr>
              </a:solidFill>
            </a:endParaRPr>
          </a:p>
        </p:txBody>
      </p:sp>
      <p:sp>
        <p:nvSpPr>
          <p:cNvPr id="13" name="12 Rectángulo"/>
          <p:cNvSpPr/>
          <p:nvPr/>
        </p:nvSpPr>
        <p:spPr>
          <a:xfrm>
            <a:off x="2857488" y="3259142"/>
            <a:ext cx="3588162" cy="461665"/>
          </a:xfrm>
          <a:prstGeom prst="rect">
            <a:avLst/>
          </a:prstGeom>
        </p:spPr>
        <p:txBody>
          <a:bodyPr wrap="square">
            <a:spAutoFit/>
          </a:bodyPr>
          <a:lstStyle/>
          <a:p>
            <a:r>
              <a:rPr lang="es-NI" sz="2400" b="1" dirty="0" smtClean="0"/>
              <a:t>SEGURIDAD CIUDADANA</a:t>
            </a:r>
            <a:r>
              <a:rPr lang="es-NI" sz="2400" b="1" u="sng" dirty="0" smtClean="0"/>
              <a:t> </a:t>
            </a:r>
            <a:endParaRPr lang="es-NI" sz="2400" u="sng" dirty="0"/>
          </a:p>
        </p:txBody>
      </p:sp>
      <p:sp>
        <p:nvSpPr>
          <p:cNvPr id="14" name="13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5" name="4 CuadroTexto"/>
          <p:cNvSpPr txBox="1"/>
          <p:nvPr/>
        </p:nvSpPr>
        <p:spPr>
          <a:xfrm>
            <a:off x="8763790" y="6409928"/>
            <a:ext cx="256802" cy="261610"/>
          </a:xfrm>
          <a:prstGeom prst="rect">
            <a:avLst/>
          </a:prstGeom>
          <a:noFill/>
        </p:spPr>
        <p:txBody>
          <a:bodyPr wrap="none" rtlCol="0">
            <a:spAutoFit/>
          </a:bodyPr>
          <a:lstStyle/>
          <a:p>
            <a:r>
              <a:rPr lang="es-NI" sz="1100" b="1" i="1" dirty="0" smtClean="0"/>
              <a:t>1</a:t>
            </a:r>
            <a:endParaRPr lang="es-NI" sz="1100" b="1" i="1" dirty="0"/>
          </a:p>
        </p:txBody>
      </p:sp>
    </p:spTree>
    <p:extLst>
      <p:ext uri="{BB962C8B-B14F-4D97-AF65-F5344CB8AC3E}">
        <p14:creationId xmlns:p14="http://schemas.microsoft.com/office/powerpoint/2010/main" xmlns="" val="57405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03848" y="801014"/>
            <a:ext cx="2634183" cy="461665"/>
          </a:xfrm>
          <a:prstGeom prst="rect">
            <a:avLst/>
          </a:prstGeom>
          <a:noFill/>
        </p:spPr>
        <p:txBody>
          <a:bodyPr wrap="none" rtlCol="0">
            <a:spAutoFit/>
          </a:bodyPr>
          <a:lstStyle/>
          <a:p>
            <a:r>
              <a:rPr lang="es-NI" sz="2400" b="1" dirty="0" smtClean="0">
                <a:solidFill>
                  <a:schemeClr val="tx1">
                    <a:lumMod val="75000"/>
                    <a:lumOff val="25000"/>
                  </a:schemeClr>
                </a:solidFill>
              </a:rPr>
              <a:t>RESEÑA HISTÓRICA</a:t>
            </a:r>
            <a:endParaRPr lang="es-NI" sz="2400" b="1" dirty="0">
              <a:solidFill>
                <a:schemeClr val="tx1">
                  <a:lumMod val="75000"/>
                  <a:lumOff val="25000"/>
                </a:schemeClr>
              </a:solidFill>
            </a:endParaRPr>
          </a:p>
        </p:txBody>
      </p:sp>
      <p:sp>
        <p:nvSpPr>
          <p:cNvPr id="10" name="9 Rectángulo"/>
          <p:cNvSpPr/>
          <p:nvPr/>
        </p:nvSpPr>
        <p:spPr>
          <a:xfrm>
            <a:off x="396930" y="1508591"/>
            <a:ext cx="8063501" cy="1200329"/>
          </a:xfrm>
          <a:prstGeom prst="rect">
            <a:avLst/>
          </a:prstGeom>
        </p:spPr>
        <p:txBody>
          <a:bodyPr wrap="square">
            <a:spAutoFit/>
          </a:bodyPr>
          <a:lstStyle/>
          <a:p>
            <a:pPr algn="just"/>
            <a:r>
              <a:rPr lang="es-NI" b="1" dirty="0" smtClean="0"/>
              <a:t>Los </a:t>
            </a:r>
            <a:r>
              <a:rPr lang="es-NI" b="1" dirty="0"/>
              <a:t>años 80 </a:t>
            </a:r>
            <a:r>
              <a:rPr lang="es-NI" dirty="0"/>
              <a:t>marcaron para Centroamérica una época de </a:t>
            </a:r>
            <a:r>
              <a:rPr lang="es-NI" dirty="0" smtClean="0"/>
              <a:t>enfrentamientos </a:t>
            </a:r>
            <a:r>
              <a:rPr lang="es-NI" dirty="0"/>
              <a:t>armados </a:t>
            </a:r>
            <a:r>
              <a:rPr lang="es-NI" dirty="0" smtClean="0"/>
              <a:t>internos,</a:t>
            </a:r>
            <a:r>
              <a:rPr lang="es-NI" dirty="0"/>
              <a:t> </a:t>
            </a:r>
            <a:r>
              <a:rPr lang="es-NI" dirty="0" smtClean="0"/>
              <a:t>en donde los países más afectados como Guatemala, El Salvador, Honduras y Nicaragua, tuvieron efectos trágicos como </a:t>
            </a:r>
            <a:r>
              <a:rPr lang="es-NI" dirty="0"/>
              <a:t>muertos, heridos, mutilados, pérdidas </a:t>
            </a:r>
            <a:r>
              <a:rPr lang="es-NI" dirty="0" smtClean="0"/>
              <a:t>materiales y económicas, desintegración familiar, inseguridad ciudadana, etc. </a:t>
            </a:r>
            <a:endParaRPr lang="es-NI" dirty="0"/>
          </a:p>
        </p:txBody>
      </p:sp>
      <p:sp>
        <p:nvSpPr>
          <p:cNvPr id="11" name="10 Rectángulo"/>
          <p:cNvSpPr/>
          <p:nvPr/>
        </p:nvSpPr>
        <p:spPr>
          <a:xfrm>
            <a:off x="396929" y="3009726"/>
            <a:ext cx="8063501" cy="923330"/>
          </a:xfrm>
          <a:prstGeom prst="rect">
            <a:avLst/>
          </a:prstGeom>
        </p:spPr>
        <p:txBody>
          <a:bodyPr wrap="square">
            <a:spAutoFit/>
          </a:bodyPr>
          <a:lstStyle/>
          <a:p>
            <a:pPr algn="just"/>
            <a:r>
              <a:rPr lang="es-NI" dirty="0" smtClean="0"/>
              <a:t>En estos años las condiciones para una seguridad ciudadana fue prácticamente nula, incluso cualquier ciudadano podía adquirir todo tipo de armas de fuego, sin ningún problema o un reglamento que lo prohibiese.</a:t>
            </a:r>
            <a:endParaRPr lang="es-NI" dirty="0"/>
          </a:p>
        </p:txBody>
      </p:sp>
      <p:sp>
        <p:nvSpPr>
          <p:cNvPr id="12" name="11 Rectángulo"/>
          <p:cNvSpPr/>
          <p:nvPr/>
        </p:nvSpPr>
        <p:spPr>
          <a:xfrm>
            <a:off x="396930" y="4122946"/>
            <a:ext cx="7919486" cy="1754326"/>
          </a:xfrm>
          <a:prstGeom prst="rect">
            <a:avLst/>
          </a:prstGeom>
        </p:spPr>
        <p:txBody>
          <a:bodyPr wrap="square">
            <a:spAutoFit/>
          </a:bodyPr>
          <a:lstStyle/>
          <a:p>
            <a:pPr algn="just"/>
            <a:r>
              <a:rPr lang="es-NI" b="1" dirty="0" smtClean="0"/>
              <a:t>A finales de los años 80 e Inicio de los 90: </a:t>
            </a:r>
            <a:r>
              <a:rPr lang="es-NI" dirty="0" smtClean="0"/>
              <a:t>Se inicia un proceso de paz, dando inicio con los tratados de Esquipulas I y II (1986 y 1987 respectivamente); Los que hicieron una </a:t>
            </a:r>
            <a:r>
              <a:rPr lang="es-NI" dirty="0"/>
              <a:t>contribución fundamental hacia esa nueva visión de </a:t>
            </a:r>
            <a:r>
              <a:rPr lang="es-NI" dirty="0" smtClean="0"/>
              <a:t>seguridad</a:t>
            </a:r>
            <a:r>
              <a:rPr lang="es-NI" dirty="0"/>
              <a:t>, que se perpetúa jurídicamente en el Tratado Marco de Seguridad Democrática.</a:t>
            </a:r>
            <a:r>
              <a:rPr lang="es-NI" dirty="0" smtClean="0"/>
              <a:t> Cabe destacar que este tratado sirve como referencia de un “antes” y “después” en la región. </a:t>
            </a:r>
            <a:endParaRPr lang="es-NI" dirty="0"/>
          </a:p>
        </p:txBody>
      </p:sp>
      <p:sp>
        <p:nvSpPr>
          <p:cNvPr id="13" name="12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14" name="13 CuadroTexto"/>
          <p:cNvSpPr txBox="1"/>
          <p:nvPr/>
        </p:nvSpPr>
        <p:spPr>
          <a:xfrm>
            <a:off x="8763790" y="6409928"/>
            <a:ext cx="256802" cy="261610"/>
          </a:xfrm>
          <a:prstGeom prst="rect">
            <a:avLst/>
          </a:prstGeom>
          <a:noFill/>
        </p:spPr>
        <p:txBody>
          <a:bodyPr wrap="none" rtlCol="0">
            <a:spAutoFit/>
          </a:bodyPr>
          <a:lstStyle/>
          <a:p>
            <a:r>
              <a:rPr lang="es-NI" sz="1100" b="1" i="1" dirty="0" smtClean="0"/>
              <a:t>2</a:t>
            </a:r>
            <a:endParaRPr lang="es-NI" sz="1100" b="1" i="1" dirty="0"/>
          </a:p>
        </p:txBody>
      </p:sp>
    </p:spTree>
    <p:extLst>
      <p:ext uri="{BB962C8B-B14F-4D97-AF65-F5344CB8AC3E}">
        <p14:creationId xmlns:p14="http://schemas.microsoft.com/office/powerpoint/2010/main" xmlns="" val="279695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11560" y="1628800"/>
            <a:ext cx="7632847" cy="1200329"/>
          </a:xfrm>
          <a:prstGeom prst="rect">
            <a:avLst/>
          </a:prstGeom>
        </p:spPr>
        <p:txBody>
          <a:bodyPr wrap="square">
            <a:spAutoFit/>
          </a:bodyPr>
          <a:lstStyle/>
          <a:p>
            <a:pPr algn="just"/>
            <a:r>
              <a:rPr lang="es-NI" dirty="0" smtClean="0"/>
              <a:t>En </a:t>
            </a:r>
            <a:r>
              <a:rPr lang="es-NI" dirty="0"/>
              <a:t>Puntarenas, en </a:t>
            </a:r>
            <a:r>
              <a:rPr lang="es-NI" dirty="0" smtClean="0"/>
              <a:t>1990, </a:t>
            </a:r>
            <a:r>
              <a:rPr lang="es-NI" dirty="0"/>
              <a:t>se proclama a Centroamérica como Región de Paz, Libertad, Democracia y Desarrollo, concepto que se plasmaría jurídicamente en el Protocolo de </a:t>
            </a:r>
            <a:r>
              <a:rPr lang="es-NI" dirty="0" smtClean="0"/>
              <a:t>Tegucigalpa. Aquí mismo es constituido el Sistema de Integración Centroamericana (SICA).</a:t>
            </a:r>
            <a:endParaRPr lang="es-NI" dirty="0"/>
          </a:p>
        </p:txBody>
      </p:sp>
      <p:sp>
        <p:nvSpPr>
          <p:cNvPr id="7" name="6 Rectángulo"/>
          <p:cNvSpPr/>
          <p:nvPr/>
        </p:nvSpPr>
        <p:spPr>
          <a:xfrm>
            <a:off x="611560" y="3429000"/>
            <a:ext cx="7632847" cy="923330"/>
          </a:xfrm>
          <a:prstGeom prst="rect">
            <a:avLst/>
          </a:prstGeom>
        </p:spPr>
        <p:txBody>
          <a:bodyPr wrap="square">
            <a:spAutoFit/>
          </a:bodyPr>
          <a:lstStyle/>
          <a:p>
            <a:pPr algn="just"/>
            <a:r>
              <a:rPr lang="es-NI" dirty="0" smtClean="0"/>
              <a:t>Todo esto conllevó a que los </a:t>
            </a:r>
            <a:r>
              <a:rPr lang="es-NI" dirty="0"/>
              <a:t>años </a:t>
            </a:r>
            <a:r>
              <a:rPr lang="es-NI" dirty="0" smtClean="0"/>
              <a:t>´90 </a:t>
            </a:r>
            <a:r>
              <a:rPr lang="es-NI" dirty="0"/>
              <a:t>se </a:t>
            </a:r>
            <a:r>
              <a:rPr lang="es-NI" dirty="0" smtClean="0"/>
              <a:t>caracterizaran como años de procesos de integración y paz</a:t>
            </a:r>
            <a:r>
              <a:rPr lang="es-NI" dirty="0"/>
              <a:t>, </a:t>
            </a:r>
            <a:r>
              <a:rPr lang="es-NI" dirty="0" smtClean="0"/>
              <a:t>cuya </a:t>
            </a:r>
            <a:r>
              <a:rPr lang="es-NI" dirty="0"/>
              <a:t>agenda fundamental era la reforma </a:t>
            </a:r>
            <a:r>
              <a:rPr lang="es-NI" dirty="0" smtClean="0"/>
              <a:t>democrática de la región.</a:t>
            </a:r>
            <a:endParaRPr lang="es-NI" dirty="0"/>
          </a:p>
        </p:txBody>
      </p:sp>
      <p:sp>
        <p:nvSpPr>
          <p:cNvPr id="8" name="7 CuadroTexto"/>
          <p:cNvSpPr txBox="1"/>
          <p:nvPr/>
        </p:nvSpPr>
        <p:spPr>
          <a:xfrm>
            <a:off x="3203848" y="801014"/>
            <a:ext cx="2634183" cy="461665"/>
          </a:xfrm>
          <a:prstGeom prst="rect">
            <a:avLst/>
          </a:prstGeom>
          <a:noFill/>
        </p:spPr>
        <p:txBody>
          <a:bodyPr wrap="none" rtlCol="0">
            <a:spAutoFit/>
          </a:bodyPr>
          <a:lstStyle/>
          <a:p>
            <a:r>
              <a:rPr lang="es-NI" sz="2400" b="1" dirty="0" smtClean="0">
                <a:solidFill>
                  <a:schemeClr val="tx1">
                    <a:lumMod val="75000"/>
                    <a:lumOff val="25000"/>
                  </a:schemeClr>
                </a:solidFill>
              </a:rPr>
              <a:t>RESEÑA HISTÓRICA</a:t>
            </a:r>
            <a:endParaRPr lang="es-NI" sz="2400" b="1" dirty="0">
              <a:solidFill>
                <a:schemeClr val="tx1">
                  <a:lumMod val="75000"/>
                  <a:lumOff val="25000"/>
                </a:schemeClr>
              </a:solidFill>
            </a:endParaRPr>
          </a:p>
        </p:txBody>
      </p:sp>
      <p:sp>
        <p:nvSpPr>
          <p:cNvPr id="9" name="8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10" name="9 CuadroTexto"/>
          <p:cNvSpPr txBox="1"/>
          <p:nvPr/>
        </p:nvSpPr>
        <p:spPr>
          <a:xfrm>
            <a:off x="8763790" y="6409928"/>
            <a:ext cx="256802" cy="261610"/>
          </a:xfrm>
          <a:prstGeom prst="rect">
            <a:avLst/>
          </a:prstGeom>
          <a:noFill/>
        </p:spPr>
        <p:txBody>
          <a:bodyPr wrap="none" rtlCol="0">
            <a:spAutoFit/>
          </a:bodyPr>
          <a:lstStyle/>
          <a:p>
            <a:r>
              <a:rPr lang="es-NI" sz="1100" b="1" i="1" dirty="0" smtClean="0"/>
              <a:t>3</a:t>
            </a:r>
            <a:endParaRPr lang="es-NI" sz="1100" b="1" i="1" dirty="0"/>
          </a:p>
        </p:txBody>
      </p:sp>
    </p:spTree>
    <p:extLst>
      <p:ext uri="{BB962C8B-B14F-4D97-AF65-F5344CB8AC3E}">
        <p14:creationId xmlns:p14="http://schemas.microsoft.com/office/powerpoint/2010/main" xmlns="" val="2317871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1630541"/>
            <a:ext cx="7632847" cy="923330"/>
          </a:xfrm>
          <a:prstGeom prst="rect">
            <a:avLst/>
          </a:prstGeom>
        </p:spPr>
        <p:txBody>
          <a:bodyPr wrap="square">
            <a:spAutoFit/>
          </a:bodyPr>
          <a:lstStyle/>
          <a:p>
            <a:pPr algn="just"/>
            <a:r>
              <a:rPr lang="es-NI" dirty="0" smtClean="0"/>
              <a:t>Paradójicamente, </a:t>
            </a:r>
            <a:r>
              <a:rPr lang="es-NI" dirty="0"/>
              <a:t>luego de </a:t>
            </a:r>
            <a:r>
              <a:rPr lang="es-NI" dirty="0" smtClean="0"/>
              <a:t>finalizados </a:t>
            </a:r>
            <a:r>
              <a:rPr lang="es-NI" dirty="0"/>
              <a:t>los conflictos armados, Centro América se convirtió en una de </a:t>
            </a:r>
            <a:r>
              <a:rPr lang="es-NI" dirty="0" smtClean="0"/>
              <a:t>las </a:t>
            </a:r>
            <a:r>
              <a:rPr lang="es-NI" dirty="0"/>
              <a:t>regiones más violentas del </a:t>
            </a:r>
            <a:r>
              <a:rPr lang="es-NI" dirty="0" smtClean="0"/>
              <a:t>mundo, principalmente por el incremento de actividades delictivas como:</a:t>
            </a:r>
            <a:endParaRPr lang="es-NI" dirty="0"/>
          </a:p>
        </p:txBody>
      </p:sp>
      <p:sp>
        <p:nvSpPr>
          <p:cNvPr id="6" name="5 CuadroTexto"/>
          <p:cNvSpPr txBox="1"/>
          <p:nvPr/>
        </p:nvSpPr>
        <p:spPr>
          <a:xfrm>
            <a:off x="611560" y="908720"/>
            <a:ext cx="7920880" cy="461665"/>
          </a:xfrm>
          <a:prstGeom prst="rect">
            <a:avLst/>
          </a:prstGeom>
          <a:noFill/>
        </p:spPr>
        <p:txBody>
          <a:bodyPr wrap="square" rtlCol="0">
            <a:spAutoFit/>
          </a:bodyPr>
          <a:lstStyle/>
          <a:p>
            <a:pPr algn="ctr"/>
            <a:r>
              <a:rPr lang="es-NI" sz="2400" b="1" dirty="0" smtClean="0">
                <a:solidFill>
                  <a:schemeClr val="tx1">
                    <a:lumMod val="75000"/>
                    <a:lumOff val="25000"/>
                  </a:schemeClr>
                </a:solidFill>
              </a:rPr>
              <a:t>PROBLEMA DE LOS AÑOS 90 EN SEGURIDAD CIUDADANA</a:t>
            </a:r>
            <a:endParaRPr lang="es-NI" sz="2400" b="1" dirty="0">
              <a:solidFill>
                <a:schemeClr val="tx1">
                  <a:lumMod val="75000"/>
                  <a:lumOff val="25000"/>
                </a:schemeClr>
              </a:solidFill>
            </a:endParaRPr>
          </a:p>
        </p:txBody>
      </p:sp>
      <p:graphicFrame>
        <p:nvGraphicFramePr>
          <p:cNvPr id="7" name="6 Diagrama"/>
          <p:cNvGraphicFramePr/>
          <p:nvPr>
            <p:extLst>
              <p:ext uri="{D42A27DB-BD31-4B8C-83A1-F6EECF244321}">
                <p14:modId xmlns:p14="http://schemas.microsoft.com/office/powerpoint/2010/main" xmlns="" val="3746109239"/>
              </p:ext>
            </p:extLst>
          </p:nvPr>
        </p:nvGraphicFramePr>
        <p:xfrm>
          <a:off x="755576" y="2553871"/>
          <a:ext cx="7776864" cy="2963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CuadroTexto"/>
          <p:cNvSpPr txBox="1"/>
          <p:nvPr/>
        </p:nvSpPr>
        <p:spPr>
          <a:xfrm>
            <a:off x="0" y="6544580"/>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9" name="8 CuadroTexto"/>
          <p:cNvSpPr txBox="1"/>
          <p:nvPr/>
        </p:nvSpPr>
        <p:spPr>
          <a:xfrm>
            <a:off x="8763790" y="6409928"/>
            <a:ext cx="256802" cy="261610"/>
          </a:xfrm>
          <a:prstGeom prst="rect">
            <a:avLst/>
          </a:prstGeom>
          <a:noFill/>
        </p:spPr>
        <p:txBody>
          <a:bodyPr wrap="none" rtlCol="0">
            <a:spAutoFit/>
          </a:bodyPr>
          <a:lstStyle/>
          <a:p>
            <a:r>
              <a:rPr lang="es-NI" sz="1100" b="1" i="1" dirty="0" smtClean="0"/>
              <a:t>4</a:t>
            </a:r>
            <a:endParaRPr lang="es-NI" sz="1100" b="1" i="1" dirty="0"/>
          </a:p>
        </p:txBody>
      </p:sp>
    </p:spTree>
    <p:extLst>
      <p:ext uri="{BB962C8B-B14F-4D97-AF65-F5344CB8AC3E}">
        <p14:creationId xmlns:p14="http://schemas.microsoft.com/office/powerpoint/2010/main" xmlns="" val="1281584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980293" y="476672"/>
            <a:ext cx="7157472" cy="1015663"/>
          </a:xfrm>
          <a:prstGeom prst="rect">
            <a:avLst/>
          </a:prstGeom>
          <a:noFill/>
        </p:spPr>
        <p:txBody>
          <a:bodyPr wrap="none" rtlCol="0">
            <a:spAutoFit/>
          </a:bodyPr>
          <a:lstStyle>
            <a:defPPr>
              <a:defRPr lang="es-NI"/>
            </a:defPPr>
            <a:lvl1pPr>
              <a:defRPr b="1">
                <a:solidFill>
                  <a:schemeClr val="tx1">
                    <a:lumMod val="75000"/>
                    <a:lumOff val="25000"/>
                  </a:schemeClr>
                </a:solidFill>
              </a:defRPr>
            </a:lvl1pPr>
          </a:lstStyle>
          <a:p>
            <a:pPr algn="ctr"/>
            <a:endParaRPr lang="es-NI" sz="2000" dirty="0" smtClean="0"/>
          </a:p>
          <a:p>
            <a:pPr algn="ctr"/>
            <a:r>
              <a:rPr lang="es-NI" sz="2000" dirty="0" smtClean="0"/>
              <a:t>PRINCIPALES </a:t>
            </a:r>
            <a:r>
              <a:rPr lang="es-NI" sz="2000" dirty="0"/>
              <a:t>FENOMENOS DE LA VIOLENCIA EN CENTROAMERICA</a:t>
            </a:r>
          </a:p>
          <a:p>
            <a:pPr algn="ctr"/>
            <a:r>
              <a:rPr lang="es-NI" sz="2000" dirty="0"/>
              <a:t>(“Inseguridad” Ciudadana)</a:t>
            </a:r>
          </a:p>
        </p:txBody>
      </p:sp>
      <p:graphicFrame>
        <p:nvGraphicFramePr>
          <p:cNvPr id="7" name="6 Diagrama"/>
          <p:cNvGraphicFramePr/>
          <p:nvPr>
            <p:extLst>
              <p:ext uri="{D42A27DB-BD31-4B8C-83A1-F6EECF244321}">
                <p14:modId xmlns:p14="http://schemas.microsoft.com/office/powerpoint/2010/main" xmlns="" val="4041456141"/>
              </p:ext>
            </p:extLst>
          </p:nvPr>
        </p:nvGraphicFramePr>
        <p:xfrm>
          <a:off x="467544" y="1492334"/>
          <a:ext cx="8208912" cy="4672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7 CuadroTexto"/>
          <p:cNvSpPr txBox="1"/>
          <p:nvPr/>
        </p:nvSpPr>
        <p:spPr>
          <a:xfrm>
            <a:off x="0" y="6544580"/>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9" name="8 CuadroTexto"/>
          <p:cNvSpPr txBox="1"/>
          <p:nvPr/>
        </p:nvSpPr>
        <p:spPr>
          <a:xfrm>
            <a:off x="8763790" y="6409928"/>
            <a:ext cx="256802" cy="261610"/>
          </a:xfrm>
          <a:prstGeom prst="rect">
            <a:avLst/>
          </a:prstGeom>
          <a:noFill/>
        </p:spPr>
        <p:txBody>
          <a:bodyPr wrap="none" rtlCol="0">
            <a:spAutoFit/>
          </a:bodyPr>
          <a:lstStyle/>
          <a:p>
            <a:r>
              <a:rPr lang="es-NI" sz="1100" b="1" i="1" dirty="0" smtClean="0"/>
              <a:t>5</a:t>
            </a:r>
            <a:endParaRPr lang="es-NI" sz="1100" b="1" i="1" dirty="0"/>
          </a:p>
        </p:txBody>
      </p:sp>
    </p:spTree>
    <p:extLst>
      <p:ext uri="{BB962C8B-B14F-4D97-AF65-F5344CB8AC3E}">
        <p14:creationId xmlns:p14="http://schemas.microsoft.com/office/powerpoint/2010/main" xmlns="" val="3577404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xmlns="" val="235369526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CuadroTexto"/>
          <p:cNvSpPr txBox="1"/>
          <p:nvPr/>
        </p:nvSpPr>
        <p:spPr>
          <a:xfrm>
            <a:off x="2411760" y="764704"/>
            <a:ext cx="5257914" cy="461665"/>
          </a:xfrm>
          <a:prstGeom prst="rect">
            <a:avLst/>
          </a:prstGeom>
          <a:noFill/>
        </p:spPr>
        <p:txBody>
          <a:bodyPr wrap="none" rtlCol="0">
            <a:spAutoFit/>
          </a:bodyPr>
          <a:lstStyle/>
          <a:p>
            <a:pPr algn="ctr"/>
            <a:r>
              <a:rPr lang="es-NI" sz="2400" b="1" dirty="0" smtClean="0">
                <a:solidFill>
                  <a:schemeClr val="tx1">
                    <a:lumMod val="75000"/>
                    <a:lumOff val="25000"/>
                  </a:schemeClr>
                </a:solidFill>
              </a:rPr>
              <a:t>¿Cómo crear una Seguridad Ciudadana?</a:t>
            </a:r>
            <a:endParaRPr lang="es-NI" sz="2400" b="1" dirty="0">
              <a:solidFill>
                <a:schemeClr val="tx1">
                  <a:lumMod val="75000"/>
                  <a:lumOff val="25000"/>
                </a:schemeClr>
              </a:solidFill>
            </a:endParaRPr>
          </a:p>
        </p:txBody>
      </p:sp>
      <p:sp>
        <p:nvSpPr>
          <p:cNvPr id="7" name="6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8" name="7 CuadroTexto"/>
          <p:cNvSpPr txBox="1"/>
          <p:nvPr/>
        </p:nvSpPr>
        <p:spPr>
          <a:xfrm>
            <a:off x="8763790" y="6409928"/>
            <a:ext cx="256802" cy="261610"/>
          </a:xfrm>
          <a:prstGeom prst="rect">
            <a:avLst/>
          </a:prstGeom>
          <a:noFill/>
        </p:spPr>
        <p:txBody>
          <a:bodyPr wrap="none" rtlCol="0">
            <a:spAutoFit/>
          </a:bodyPr>
          <a:lstStyle/>
          <a:p>
            <a:r>
              <a:rPr lang="es-NI" sz="1100" b="1" i="1" dirty="0" smtClean="0"/>
              <a:t>6</a:t>
            </a:r>
            <a:endParaRPr lang="es-NI" sz="1100" b="1" i="1" dirty="0"/>
          </a:p>
        </p:txBody>
      </p:sp>
    </p:spTree>
    <p:extLst>
      <p:ext uri="{BB962C8B-B14F-4D97-AF65-F5344CB8AC3E}">
        <p14:creationId xmlns:p14="http://schemas.microsoft.com/office/powerpoint/2010/main" xmlns="" val="1077167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03848" y="548680"/>
            <a:ext cx="3325975" cy="461665"/>
          </a:xfrm>
          <a:prstGeom prst="rect">
            <a:avLst/>
          </a:prstGeom>
          <a:noFill/>
        </p:spPr>
        <p:txBody>
          <a:bodyPr wrap="none" rtlCol="0">
            <a:spAutoFit/>
          </a:bodyPr>
          <a:lstStyle/>
          <a:p>
            <a:r>
              <a:rPr lang="es-NI" sz="2400" b="1" dirty="0" smtClean="0">
                <a:solidFill>
                  <a:schemeClr val="tx1">
                    <a:lumMod val="75000"/>
                    <a:lumOff val="25000"/>
                  </a:schemeClr>
                </a:solidFill>
              </a:rPr>
              <a:t>ESFUERZOS REGIONALES</a:t>
            </a:r>
            <a:endParaRPr lang="es-NI" sz="2400" b="1" dirty="0">
              <a:solidFill>
                <a:schemeClr val="tx1">
                  <a:lumMod val="75000"/>
                  <a:lumOff val="25000"/>
                </a:schemeClr>
              </a:solidFill>
            </a:endParaRPr>
          </a:p>
        </p:txBody>
      </p:sp>
      <p:graphicFrame>
        <p:nvGraphicFramePr>
          <p:cNvPr id="6" name="5 Diagrama"/>
          <p:cNvGraphicFramePr/>
          <p:nvPr>
            <p:extLst>
              <p:ext uri="{D42A27DB-BD31-4B8C-83A1-F6EECF244321}">
                <p14:modId xmlns:p14="http://schemas.microsoft.com/office/powerpoint/2010/main" xmlns="" val="2557547400"/>
              </p:ext>
            </p:extLst>
          </p:nvPr>
        </p:nvGraphicFramePr>
        <p:xfrm>
          <a:off x="539551" y="1003186"/>
          <a:ext cx="8067361"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CuadroTexto"/>
          <p:cNvSpPr txBox="1"/>
          <p:nvPr/>
        </p:nvSpPr>
        <p:spPr>
          <a:xfrm>
            <a:off x="35496" y="6525344"/>
            <a:ext cx="4322017" cy="253916"/>
          </a:xfrm>
          <a:prstGeom prst="rect">
            <a:avLst/>
          </a:prstGeom>
          <a:noFill/>
        </p:spPr>
        <p:txBody>
          <a:bodyPr wrap="none" rtlCol="0">
            <a:spAutoFit/>
          </a:bodyPr>
          <a:lstStyle/>
          <a:p>
            <a:r>
              <a:rPr lang="es-NI" sz="1050" b="1" dirty="0" smtClean="0"/>
              <a:t>Elaborado por</a:t>
            </a:r>
            <a:r>
              <a:rPr lang="es-NI" sz="1050" b="1" i="1" dirty="0" smtClean="0"/>
              <a:t>: </a:t>
            </a:r>
            <a:r>
              <a:rPr lang="es-NI" sz="1050" i="1" dirty="0" smtClean="0"/>
              <a:t>DGASPE / Comisión de Producción, Economía y Presupuesto.</a:t>
            </a:r>
            <a:endParaRPr lang="es-NI" sz="1050" i="1" dirty="0"/>
          </a:p>
        </p:txBody>
      </p:sp>
      <p:sp>
        <p:nvSpPr>
          <p:cNvPr id="8" name="7 CuadroTexto"/>
          <p:cNvSpPr txBox="1"/>
          <p:nvPr/>
        </p:nvSpPr>
        <p:spPr>
          <a:xfrm>
            <a:off x="8763790" y="6409928"/>
            <a:ext cx="256802" cy="261610"/>
          </a:xfrm>
          <a:prstGeom prst="rect">
            <a:avLst/>
          </a:prstGeom>
          <a:noFill/>
        </p:spPr>
        <p:txBody>
          <a:bodyPr wrap="none" rtlCol="0">
            <a:spAutoFit/>
          </a:bodyPr>
          <a:lstStyle/>
          <a:p>
            <a:r>
              <a:rPr lang="es-NI" sz="1100" b="1" i="1" dirty="0" smtClean="0"/>
              <a:t>7</a:t>
            </a:r>
            <a:endParaRPr lang="es-NI" sz="1100" b="1" i="1" dirty="0"/>
          </a:p>
        </p:txBody>
      </p:sp>
    </p:spTree>
    <p:extLst>
      <p:ext uri="{BB962C8B-B14F-4D97-AF65-F5344CB8AC3E}">
        <p14:creationId xmlns:p14="http://schemas.microsoft.com/office/powerpoint/2010/main" xmlns="" val="260978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755577" y="645466"/>
            <a:ext cx="8265016" cy="461665"/>
          </a:xfrm>
          <a:prstGeom prst="rect">
            <a:avLst/>
          </a:prstGeom>
          <a:noFill/>
        </p:spPr>
        <p:txBody>
          <a:bodyPr wrap="square" rtlCol="0">
            <a:spAutoFit/>
          </a:bodyPr>
          <a:lstStyle/>
          <a:p>
            <a:pPr algn="ctr"/>
            <a:r>
              <a:rPr lang="es-NI" sz="2400" b="1" dirty="0" smtClean="0">
                <a:solidFill>
                  <a:schemeClr val="tx1">
                    <a:lumMod val="75000"/>
                    <a:lumOff val="25000"/>
                  </a:schemeClr>
                </a:solidFill>
              </a:rPr>
              <a:t>INVERSIÓN EN SEGURIDAD CIUDADANA A NIVEL REGIONAL</a:t>
            </a:r>
            <a:endParaRPr lang="es-NI" sz="2400" b="1" dirty="0">
              <a:solidFill>
                <a:schemeClr val="tx1">
                  <a:lumMod val="75000"/>
                  <a:lumOff val="25000"/>
                </a:schemeClr>
              </a:solidFill>
            </a:endParaRPr>
          </a:p>
        </p:txBody>
      </p:sp>
      <p:sp>
        <p:nvSpPr>
          <p:cNvPr id="9" name="8 CuadroTexto"/>
          <p:cNvSpPr txBox="1"/>
          <p:nvPr/>
        </p:nvSpPr>
        <p:spPr>
          <a:xfrm>
            <a:off x="35496" y="6409928"/>
            <a:ext cx="4322017" cy="415498"/>
          </a:xfrm>
          <a:prstGeom prst="rect">
            <a:avLst/>
          </a:prstGeom>
          <a:noFill/>
        </p:spPr>
        <p:txBody>
          <a:bodyPr wrap="square" rtlCol="0">
            <a:spAutoFit/>
          </a:bodyPr>
          <a:lstStyle/>
          <a:p>
            <a:r>
              <a:rPr lang="es-NI" sz="1050" b="1" dirty="0" smtClean="0"/>
              <a:t>Elaborado por</a:t>
            </a:r>
            <a:r>
              <a:rPr lang="es-NI" sz="1050" b="1" i="1" dirty="0" smtClean="0"/>
              <a:t>: </a:t>
            </a:r>
            <a:r>
              <a:rPr lang="es-NI" sz="1050" i="1" dirty="0" smtClean="0"/>
              <a:t>DGASPE / Comisión de Producción, Economía y Presupuesto.</a:t>
            </a:r>
          </a:p>
          <a:p>
            <a:r>
              <a:rPr lang="es-NI" sz="1050" i="1" dirty="0" smtClean="0"/>
              <a:t>Fuente: informe CEPAL</a:t>
            </a:r>
            <a:endParaRPr lang="es-NI" sz="1050" i="1" dirty="0"/>
          </a:p>
        </p:txBody>
      </p:sp>
      <p:sp>
        <p:nvSpPr>
          <p:cNvPr id="11" name="10 CuadroTexto"/>
          <p:cNvSpPr txBox="1"/>
          <p:nvPr/>
        </p:nvSpPr>
        <p:spPr>
          <a:xfrm>
            <a:off x="8763790" y="6409928"/>
            <a:ext cx="256802" cy="261610"/>
          </a:xfrm>
          <a:prstGeom prst="rect">
            <a:avLst/>
          </a:prstGeom>
          <a:noFill/>
        </p:spPr>
        <p:txBody>
          <a:bodyPr wrap="none" rtlCol="0">
            <a:spAutoFit/>
          </a:bodyPr>
          <a:lstStyle/>
          <a:p>
            <a:r>
              <a:rPr lang="es-NI" sz="1100" b="1" i="1" dirty="0" smtClean="0"/>
              <a:t>8</a:t>
            </a:r>
            <a:endParaRPr lang="es-NI" sz="1100" b="1" i="1" dirty="0"/>
          </a:p>
        </p:txBody>
      </p:sp>
      <p:graphicFrame>
        <p:nvGraphicFramePr>
          <p:cNvPr id="8" name="11 Gráfico"/>
          <p:cNvGraphicFramePr>
            <a:graphicFrameLocks/>
          </p:cNvGraphicFramePr>
          <p:nvPr>
            <p:extLst>
              <p:ext uri="{D42A27DB-BD31-4B8C-83A1-F6EECF244321}">
                <p14:modId xmlns:p14="http://schemas.microsoft.com/office/powerpoint/2010/main" xmlns="" val="4244436314"/>
              </p:ext>
            </p:extLst>
          </p:nvPr>
        </p:nvGraphicFramePr>
        <p:xfrm>
          <a:off x="323528" y="1550193"/>
          <a:ext cx="8280920" cy="3757613"/>
        </p:xfrm>
        <a:graphic>
          <a:graphicData uri="http://schemas.openxmlformats.org/drawingml/2006/chart">
            <c:chart xmlns:c="http://schemas.openxmlformats.org/drawingml/2006/chart" xmlns:r="http://schemas.openxmlformats.org/officeDocument/2006/relationships" r:id="rId3"/>
          </a:graphicData>
        </a:graphic>
      </p:graphicFrame>
      <p:sp>
        <p:nvSpPr>
          <p:cNvPr id="2" name="1 CuadroTexto"/>
          <p:cNvSpPr txBox="1"/>
          <p:nvPr/>
        </p:nvSpPr>
        <p:spPr>
          <a:xfrm>
            <a:off x="467544" y="5877272"/>
            <a:ext cx="3031151" cy="276999"/>
          </a:xfrm>
          <a:prstGeom prst="rect">
            <a:avLst/>
          </a:prstGeom>
          <a:noFill/>
        </p:spPr>
        <p:txBody>
          <a:bodyPr wrap="none" rtlCol="0">
            <a:spAutoFit/>
          </a:bodyPr>
          <a:lstStyle/>
          <a:p>
            <a:r>
              <a:rPr lang="es-NI" sz="1200" b="1" dirty="0" smtClean="0"/>
              <a:t>Fuente: </a:t>
            </a:r>
            <a:r>
              <a:rPr lang="es-NI" sz="1200" dirty="0" smtClean="0"/>
              <a:t>Informes de Liquidación de cada país </a:t>
            </a:r>
            <a:endParaRPr lang="es-NI" sz="1200" dirty="0"/>
          </a:p>
        </p:txBody>
      </p:sp>
    </p:spTree>
    <p:extLst>
      <p:ext uri="{BB962C8B-B14F-4D97-AF65-F5344CB8AC3E}">
        <p14:creationId xmlns:p14="http://schemas.microsoft.com/office/powerpoint/2010/main" xmlns="" val="1204190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_Administrativa_para_Presentaciones_201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Plantilla_Administrativa_para_Presentaciones_2012[1]</Template>
  <TotalTime>5712</TotalTime>
  <Words>1613</Words>
  <Application>Microsoft Office PowerPoint</Application>
  <PresentationFormat>Presentación en pantalla (4:3)</PresentationFormat>
  <Paragraphs>252</Paragraphs>
  <Slides>16</Slides>
  <Notes>16</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Plantilla_Administrativa_para_Presentaciones_2012[1]</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Santiago</cp:lastModifiedBy>
  <cp:revision>491</cp:revision>
  <cp:lastPrinted>2013-01-31T17:39:58Z</cp:lastPrinted>
  <dcterms:created xsi:type="dcterms:W3CDTF">2012-02-24T14:28:25Z</dcterms:created>
  <dcterms:modified xsi:type="dcterms:W3CDTF">2013-04-12T14:01:06Z</dcterms:modified>
</cp:coreProperties>
</file>